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2"/>
  </p:notesMasterIdLst>
  <p:sldIdLst>
    <p:sldId id="256" r:id="rId2"/>
    <p:sldId id="258" r:id="rId3"/>
    <p:sldId id="298" r:id="rId4"/>
    <p:sldId id="319" r:id="rId5"/>
    <p:sldId id="333" r:id="rId6"/>
    <p:sldId id="338" r:id="rId7"/>
    <p:sldId id="339" r:id="rId8"/>
    <p:sldId id="334" r:id="rId9"/>
    <p:sldId id="335" r:id="rId10"/>
    <p:sldId id="336" r:id="rId11"/>
    <p:sldId id="337" r:id="rId12"/>
    <p:sldId id="278" r:id="rId13"/>
    <p:sldId id="342" r:id="rId14"/>
    <p:sldId id="343" r:id="rId15"/>
    <p:sldId id="283" r:id="rId16"/>
    <p:sldId id="297" r:id="rId17"/>
    <p:sldId id="320" r:id="rId18"/>
    <p:sldId id="323" r:id="rId19"/>
    <p:sldId id="314" r:id="rId20"/>
    <p:sldId id="328" r:id="rId21"/>
    <p:sldId id="318" r:id="rId22"/>
    <p:sldId id="330" r:id="rId23"/>
    <p:sldId id="331" r:id="rId24"/>
    <p:sldId id="332" r:id="rId25"/>
    <p:sldId id="313" r:id="rId26"/>
    <p:sldId id="329" r:id="rId27"/>
    <p:sldId id="327" r:id="rId28"/>
    <p:sldId id="303" r:id="rId29"/>
    <p:sldId id="309" r:id="rId30"/>
    <p:sldId id="310" r:id="rId31"/>
    <p:sldId id="311" r:id="rId32"/>
    <p:sldId id="317" r:id="rId33"/>
    <p:sldId id="312" r:id="rId34"/>
    <p:sldId id="324" r:id="rId35"/>
    <p:sldId id="321" r:id="rId36"/>
    <p:sldId id="322" r:id="rId37"/>
    <p:sldId id="299" r:id="rId38"/>
    <p:sldId id="306" r:id="rId39"/>
    <p:sldId id="307" r:id="rId40"/>
    <p:sldId id="308" r:id="rId41"/>
    <p:sldId id="300" r:id="rId42"/>
    <p:sldId id="304" r:id="rId43"/>
    <p:sldId id="302" r:id="rId44"/>
    <p:sldId id="295" r:id="rId45"/>
    <p:sldId id="296" r:id="rId46"/>
    <p:sldId id="262" r:id="rId47"/>
    <p:sldId id="257" r:id="rId48"/>
    <p:sldId id="259" r:id="rId49"/>
    <p:sldId id="260" r:id="rId50"/>
    <p:sldId id="265" r:id="rId51"/>
    <p:sldId id="266" r:id="rId52"/>
    <p:sldId id="261" r:id="rId53"/>
    <p:sldId id="263" r:id="rId54"/>
    <p:sldId id="264" r:id="rId55"/>
    <p:sldId id="267" r:id="rId56"/>
    <p:sldId id="268" r:id="rId57"/>
    <p:sldId id="269" r:id="rId58"/>
    <p:sldId id="270" r:id="rId59"/>
    <p:sldId id="271" r:id="rId60"/>
    <p:sldId id="272" r:id="rId61"/>
    <p:sldId id="273" r:id="rId62"/>
    <p:sldId id="274" r:id="rId63"/>
    <p:sldId id="275" r:id="rId64"/>
    <p:sldId id="276" r:id="rId65"/>
    <p:sldId id="277" r:id="rId66"/>
    <p:sldId id="279" r:id="rId67"/>
    <p:sldId id="280" r:id="rId68"/>
    <p:sldId id="281" r:id="rId69"/>
    <p:sldId id="282" r:id="rId70"/>
    <p:sldId id="284" r:id="rId71"/>
    <p:sldId id="285" r:id="rId72"/>
    <p:sldId id="286" r:id="rId73"/>
    <p:sldId id="287" r:id="rId74"/>
    <p:sldId id="288" r:id="rId75"/>
    <p:sldId id="289" r:id="rId76"/>
    <p:sldId id="290" r:id="rId77"/>
    <p:sldId id="291" r:id="rId78"/>
    <p:sldId id="292" r:id="rId79"/>
    <p:sldId id="293" r:id="rId80"/>
    <p:sldId id="294" r:id="rId81"/>
  </p:sldIdLst>
  <p:sldSz cx="9144000" cy="5143500" type="screen16x9"/>
  <p:notesSz cx="6858000" cy="9144000"/>
  <p:embeddedFontLst>
    <p:embeddedFont>
      <p:font typeface="Calibri" panose="020F0502020204030204" pitchFamily="34" charset="0"/>
      <p:regular r:id="rId83"/>
      <p:bold r:id="rId84"/>
      <p:italic r:id="rId85"/>
      <p:boldItalic r:id="rId86"/>
    </p:embeddedFont>
    <p:embeddedFont>
      <p:font typeface="Dosis" pitchFamily="2" charset="0"/>
      <p:regular r:id="rId87"/>
      <p:bold r:id="rId88"/>
    </p:embeddedFont>
    <p:embeddedFont>
      <p:font typeface="Dosis ExtraLight" pitchFamily="2" charset="0"/>
      <p:regular r:id="rId89"/>
      <p:bold r:id="rId90"/>
    </p:embeddedFont>
    <p:embeddedFont>
      <p:font typeface="Montserrat" panose="00000500000000000000" pitchFamily="2" charset="0"/>
      <p:regular r:id="rId91"/>
      <p:bold r:id="rId92"/>
      <p:italic r:id="rId93"/>
      <p:boldItalic r:id="rId94"/>
    </p:embeddedFont>
    <p:embeddedFont>
      <p:font typeface="Titillium Web" panose="00000500000000000000" pitchFamily="2" charset="0"/>
      <p:regular r:id="rId95"/>
      <p:bold r:id="rId96"/>
      <p:italic r:id="rId97"/>
      <p:boldItalic r:id="rId98"/>
    </p:embeddedFont>
    <p:embeddedFont>
      <p:font typeface="Titillium Web Light" panose="00000400000000000000" pitchFamily="2" charset="0"/>
      <p:regular r:id="rId99"/>
      <p:bold r:id="rId100"/>
      <p:italic r:id="rId101"/>
      <p:boldItalic r:id="rId102"/>
    </p:embeddedFont>
    <p:embeddedFont>
      <p:font typeface="Verdana" panose="020B060403050404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BC393B9-1DD2-48A9-B47B-962AF2FA5BD0}">
          <p14:sldIdLst>
            <p14:sldId id="256"/>
            <p14:sldId id="258"/>
            <p14:sldId id="298"/>
            <p14:sldId id="319"/>
            <p14:sldId id="333"/>
            <p14:sldId id="338"/>
            <p14:sldId id="339"/>
            <p14:sldId id="334"/>
            <p14:sldId id="335"/>
            <p14:sldId id="336"/>
            <p14:sldId id="337"/>
            <p14:sldId id="278"/>
            <p14:sldId id="342"/>
            <p14:sldId id="343"/>
            <p14:sldId id="283"/>
            <p14:sldId id="297"/>
            <p14:sldId id="320"/>
            <p14:sldId id="323"/>
            <p14:sldId id="314"/>
            <p14:sldId id="328"/>
            <p14:sldId id="318"/>
            <p14:sldId id="330"/>
          </p14:sldIdLst>
        </p14:section>
        <p14:section name="extras" id="{39A95C49-EA46-4B61-A363-7D7561C7945E}">
          <p14:sldIdLst>
            <p14:sldId id="331"/>
            <p14:sldId id="332"/>
            <p14:sldId id="313"/>
            <p14:sldId id="329"/>
            <p14:sldId id="327"/>
            <p14:sldId id="303"/>
            <p14:sldId id="309"/>
            <p14:sldId id="310"/>
            <p14:sldId id="311"/>
            <p14:sldId id="317"/>
            <p14:sldId id="312"/>
            <p14:sldId id="324"/>
            <p14:sldId id="321"/>
            <p14:sldId id="322"/>
            <p14:sldId id="299"/>
            <p14:sldId id="306"/>
            <p14:sldId id="307"/>
            <p14:sldId id="308"/>
            <p14:sldId id="300"/>
            <p14:sldId id="304"/>
            <p14:sldId id="302"/>
            <p14:sldId id="295"/>
            <p14:sldId id="296"/>
            <p14:sldId id="262"/>
            <p14:sldId id="257"/>
            <p14:sldId id="259"/>
            <p14:sldId id="260"/>
            <p14:sldId id="265"/>
            <p14:sldId id="266"/>
            <p14:sldId id="261"/>
            <p14:sldId id="263"/>
            <p14:sldId id="264"/>
            <p14:sldId id="267"/>
            <p14:sldId id="268"/>
            <p14:sldId id="269"/>
            <p14:sldId id="270"/>
            <p14:sldId id="271"/>
            <p14:sldId id="272"/>
            <p14:sldId id="273"/>
            <p14:sldId id="274"/>
            <p14:sldId id="275"/>
            <p14:sldId id="276"/>
            <p14:sldId id="277"/>
            <p14:sldId id="279"/>
            <p14:sldId id="280"/>
            <p14:sldId id="281"/>
            <p14:sldId id="282"/>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76CDC-4954-4776-A3CD-09209E125CDE}" v="15" dt="2022-05-29T13:20:42.199"/>
    <p1510:client id="{B7B6CB6B-7168-45D7-95A0-7F52E6334B0D}" v="1" dt="2022-05-30T03:24:59.146"/>
  </p1510:revLst>
</p1510:revInfo>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31" autoAdjust="0"/>
  </p:normalViewPr>
  <p:slideViewPr>
    <p:cSldViewPr snapToGrid="0">
      <p:cViewPr varScale="1">
        <p:scale>
          <a:sx n="97" d="100"/>
          <a:sy n="97" d="100"/>
        </p:scale>
        <p:origin x="1042"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fntdata"/><Relationship Id="rId88" Type="http://schemas.openxmlformats.org/officeDocument/2006/relationships/font" Target="fonts/font6.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Natalio Saied" userId="7829687405327ba0" providerId="LiveId" clId="{34633FEF-649B-4591-9DAA-F55DE6132E4D}"/>
    <pc:docChg chg="undo custSel addSld delSld modSld sldOrd addSection modSection">
      <pc:chgData name="Marcelo Natalio Saied" userId="7829687405327ba0" providerId="LiveId" clId="{34633FEF-649B-4591-9DAA-F55DE6132E4D}" dt="2022-05-28T16:10:57.588" v="2969" actId="1076"/>
      <pc:docMkLst>
        <pc:docMk/>
      </pc:docMkLst>
      <pc:sldChg chg="addSp modSp mod modNotes">
        <pc:chgData name="Marcelo Natalio Saied" userId="7829687405327ba0" providerId="LiveId" clId="{34633FEF-649B-4591-9DAA-F55DE6132E4D}" dt="2022-05-28T14:44:50.831" v="1421" actId="20577"/>
        <pc:sldMkLst>
          <pc:docMk/>
          <pc:sldMk cId="0" sldId="256"/>
        </pc:sldMkLst>
        <pc:spChg chg="add mod">
          <ac:chgData name="Marcelo Natalio Saied" userId="7829687405327ba0" providerId="LiveId" clId="{34633FEF-649B-4591-9DAA-F55DE6132E4D}" dt="2022-05-26T01:00:48.665" v="116" actId="1076"/>
          <ac:spMkLst>
            <pc:docMk/>
            <pc:sldMk cId="0" sldId="256"/>
            <ac:spMk id="3" creationId="{18B3FE84-C916-4C43-9EE5-722D3B16FCD1}"/>
          </ac:spMkLst>
        </pc:spChg>
        <pc:spChg chg="mod">
          <ac:chgData name="Marcelo Natalio Saied" userId="7829687405327ba0" providerId="LiveId" clId="{34633FEF-649B-4591-9DAA-F55DE6132E4D}" dt="2022-05-28T14:44:50.831" v="1421" actId="20577"/>
          <ac:spMkLst>
            <pc:docMk/>
            <pc:sldMk cId="0" sldId="256"/>
            <ac:spMk id="3836" creationId="{00000000-0000-0000-0000-000000000000}"/>
          </ac:spMkLst>
        </pc:spChg>
      </pc:sldChg>
      <pc:sldChg chg="mod modShow">
        <pc:chgData name="Marcelo Natalio Saied" userId="7829687405327ba0" providerId="LiveId" clId="{34633FEF-649B-4591-9DAA-F55DE6132E4D}" dt="2022-05-28T15:48:12.498" v="2714" actId="729"/>
        <pc:sldMkLst>
          <pc:docMk/>
          <pc:sldMk cId="0" sldId="257"/>
        </pc:sldMkLst>
      </pc:sldChg>
      <pc:sldChg chg="addSp modSp mod ord">
        <pc:chgData name="Marcelo Natalio Saied" userId="7829687405327ba0" providerId="LiveId" clId="{34633FEF-649B-4591-9DAA-F55DE6132E4D}" dt="2022-05-28T14:39:02.775" v="1378" actId="14100"/>
        <pc:sldMkLst>
          <pc:docMk/>
          <pc:sldMk cId="0" sldId="258"/>
        </pc:sldMkLst>
        <pc:spChg chg="add mod">
          <ac:chgData name="Marcelo Natalio Saied" userId="7829687405327ba0" providerId="LiveId" clId="{34633FEF-649B-4591-9DAA-F55DE6132E4D}" dt="2022-05-26T01:06:43.506" v="194" actId="1076"/>
          <ac:spMkLst>
            <pc:docMk/>
            <pc:sldMk cId="0" sldId="258"/>
            <ac:spMk id="6" creationId="{7D81AB2E-AB6F-4512-AFCB-62716060D621}"/>
          </ac:spMkLst>
        </pc:spChg>
        <pc:spChg chg="add mod">
          <ac:chgData name="Marcelo Natalio Saied" userId="7829687405327ba0" providerId="LiveId" clId="{34633FEF-649B-4591-9DAA-F55DE6132E4D}" dt="2022-05-26T01:32:33.664" v="558" actId="1076"/>
          <ac:spMkLst>
            <pc:docMk/>
            <pc:sldMk cId="0" sldId="258"/>
            <ac:spMk id="7" creationId="{DBA0DFEB-F916-4BA2-978B-5821591AF6DF}"/>
          </ac:spMkLst>
        </pc:spChg>
        <pc:spChg chg="mod">
          <ac:chgData name="Marcelo Natalio Saied" userId="7829687405327ba0" providerId="LiveId" clId="{34633FEF-649B-4591-9DAA-F55DE6132E4D}" dt="2022-05-26T01:07:55.395" v="208" actId="14100"/>
          <ac:spMkLst>
            <pc:docMk/>
            <pc:sldMk cId="0" sldId="258"/>
            <ac:spMk id="3850" creationId="{00000000-0000-0000-0000-000000000000}"/>
          </ac:spMkLst>
        </pc:spChg>
        <pc:spChg chg="mod">
          <ac:chgData name="Marcelo Natalio Saied" userId="7829687405327ba0" providerId="LiveId" clId="{34633FEF-649B-4591-9DAA-F55DE6132E4D}" dt="2022-05-28T14:39:02.775" v="1378" actId="14100"/>
          <ac:spMkLst>
            <pc:docMk/>
            <pc:sldMk cId="0" sldId="258"/>
            <ac:spMk id="3851" creationId="{00000000-0000-0000-0000-000000000000}"/>
          </ac:spMkLst>
        </pc:spChg>
        <pc:picChg chg="mod">
          <ac:chgData name="Marcelo Natalio Saied" userId="7829687405327ba0" providerId="LiveId" clId="{34633FEF-649B-4591-9DAA-F55DE6132E4D}" dt="2022-05-28T14:38:58.327" v="1377" actId="14100"/>
          <ac:picMkLst>
            <pc:docMk/>
            <pc:sldMk cId="0" sldId="258"/>
            <ac:picMk id="3852" creationId="{00000000-0000-0000-0000-000000000000}"/>
          </ac:picMkLst>
        </pc:picChg>
      </pc:sldChg>
      <pc:sldChg chg="mod modShow">
        <pc:chgData name="Marcelo Natalio Saied" userId="7829687405327ba0" providerId="LiveId" clId="{34633FEF-649B-4591-9DAA-F55DE6132E4D}" dt="2022-05-28T15:48:12.498" v="2714" actId="729"/>
        <pc:sldMkLst>
          <pc:docMk/>
          <pc:sldMk cId="0" sldId="259"/>
        </pc:sldMkLst>
      </pc:sldChg>
      <pc:sldChg chg="mod modShow">
        <pc:chgData name="Marcelo Natalio Saied" userId="7829687405327ba0" providerId="LiveId" clId="{34633FEF-649B-4591-9DAA-F55DE6132E4D}" dt="2022-05-28T15:48:12.498" v="2714" actId="729"/>
        <pc:sldMkLst>
          <pc:docMk/>
          <pc:sldMk cId="0" sldId="260"/>
        </pc:sldMkLst>
      </pc:sldChg>
      <pc:sldChg chg="mod modShow">
        <pc:chgData name="Marcelo Natalio Saied" userId="7829687405327ba0" providerId="LiveId" clId="{34633FEF-649B-4591-9DAA-F55DE6132E4D}" dt="2022-05-28T15:48:12.498" v="2714" actId="729"/>
        <pc:sldMkLst>
          <pc:docMk/>
          <pc:sldMk cId="0" sldId="261"/>
        </pc:sldMkLst>
      </pc:sldChg>
      <pc:sldChg chg="addSp modSp mod ord modShow">
        <pc:chgData name="Marcelo Natalio Saied" userId="7829687405327ba0" providerId="LiveId" clId="{34633FEF-649B-4591-9DAA-F55DE6132E4D}" dt="2022-05-28T15:48:12.498" v="2714" actId="729"/>
        <pc:sldMkLst>
          <pc:docMk/>
          <pc:sldMk cId="0" sldId="262"/>
        </pc:sldMkLst>
        <pc:spChg chg="add mod">
          <ac:chgData name="Marcelo Natalio Saied" userId="7829687405327ba0" providerId="LiveId" clId="{34633FEF-649B-4591-9DAA-F55DE6132E4D}" dt="2022-05-26T01:07:01.771" v="196" actId="1076"/>
          <ac:spMkLst>
            <pc:docMk/>
            <pc:sldMk cId="0" sldId="262"/>
            <ac:spMk id="18" creationId="{1927B38D-CA92-4294-93D2-737B3AA4B721}"/>
          </ac:spMkLst>
        </pc:spChg>
      </pc:sldChg>
      <pc:sldChg chg="mod modShow">
        <pc:chgData name="Marcelo Natalio Saied" userId="7829687405327ba0" providerId="LiveId" clId="{34633FEF-649B-4591-9DAA-F55DE6132E4D}" dt="2022-05-28T15:48:12.498" v="2714" actId="729"/>
        <pc:sldMkLst>
          <pc:docMk/>
          <pc:sldMk cId="0" sldId="263"/>
        </pc:sldMkLst>
      </pc:sldChg>
      <pc:sldChg chg="mod modShow">
        <pc:chgData name="Marcelo Natalio Saied" userId="7829687405327ba0" providerId="LiveId" clId="{34633FEF-649B-4591-9DAA-F55DE6132E4D}" dt="2022-05-28T15:48:12.498" v="2714" actId="729"/>
        <pc:sldMkLst>
          <pc:docMk/>
          <pc:sldMk cId="0" sldId="264"/>
        </pc:sldMkLst>
      </pc:sldChg>
      <pc:sldChg chg="mod ord modShow">
        <pc:chgData name="Marcelo Natalio Saied" userId="7829687405327ba0" providerId="LiveId" clId="{34633FEF-649B-4591-9DAA-F55DE6132E4D}" dt="2022-05-28T15:48:12.498" v="2714" actId="729"/>
        <pc:sldMkLst>
          <pc:docMk/>
          <pc:sldMk cId="0" sldId="265"/>
        </pc:sldMkLst>
      </pc:sldChg>
      <pc:sldChg chg="mod ord modShow">
        <pc:chgData name="Marcelo Natalio Saied" userId="7829687405327ba0" providerId="LiveId" clId="{34633FEF-649B-4591-9DAA-F55DE6132E4D}" dt="2022-05-28T15:48:12.498" v="2714" actId="729"/>
        <pc:sldMkLst>
          <pc:docMk/>
          <pc:sldMk cId="0" sldId="266"/>
        </pc:sldMkLst>
      </pc:sldChg>
      <pc:sldChg chg="mod modShow">
        <pc:chgData name="Marcelo Natalio Saied" userId="7829687405327ba0" providerId="LiveId" clId="{34633FEF-649B-4591-9DAA-F55DE6132E4D}" dt="2022-05-28T15:48:12.498" v="2714" actId="729"/>
        <pc:sldMkLst>
          <pc:docMk/>
          <pc:sldMk cId="0" sldId="267"/>
        </pc:sldMkLst>
      </pc:sldChg>
      <pc:sldChg chg="mod modShow">
        <pc:chgData name="Marcelo Natalio Saied" userId="7829687405327ba0" providerId="LiveId" clId="{34633FEF-649B-4591-9DAA-F55DE6132E4D}" dt="2022-05-28T15:48:12.498" v="2714" actId="729"/>
        <pc:sldMkLst>
          <pc:docMk/>
          <pc:sldMk cId="0" sldId="268"/>
        </pc:sldMkLst>
      </pc:sldChg>
      <pc:sldChg chg="mod modShow">
        <pc:chgData name="Marcelo Natalio Saied" userId="7829687405327ba0" providerId="LiveId" clId="{34633FEF-649B-4591-9DAA-F55DE6132E4D}" dt="2022-05-28T15:48:12.498" v="2714" actId="729"/>
        <pc:sldMkLst>
          <pc:docMk/>
          <pc:sldMk cId="0" sldId="269"/>
        </pc:sldMkLst>
      </pc:sldChg>
      <pc:sldChg chg="mod modShow">
        <pc:chgData name="Marcelo Natalio Saied" userId="7829687405327ba0" providerId="LiveId" clId="{34633FEF-649B-4591-9DAA-F55DE6132E4D}" dt="2022-05-28T15:48:12.498" v="2714" actId="729"/>
        <pc:sldMkLst>
          <pc:docMk/>
          <pc:sldMk cId="0" sldId="270"/>
        </pc:sldMkLst>
      </pc:sldChg>
      <pc:sldChg chg="mod modShow">
        <pc:chgData name="Marcelo Natalio Saied" userId="7829687405327ba0" providerId="LiveId" clId="{34633FEF-649B-4591-9DAA-F55DE6132E4D}" dt="2022-05-28T15:48:12.498" v="2714" actId="729"/>
        <pc:sldMkLst>
          <pc:docMk/>
          <pc:sldMk cId="0" sldId="271"/>
        </pc:sldMkLst>
      </pc:sldChg>
      <pc:sldChg chg="mod modShow">
        <pc:chgData name="Marcelo Natalio Saied" userId="7829687405327ba0" providerId="LiveId" clId="{34633FEF-649B-4591-9DAA-F55DE6132E4D}" dt="2022-05-28T15:48:12.498" v="2714" actId="729"/>
        <pc:sldMkLst>
          <pc:docMk/>
          <pc:sldMk cId="0" sldId="272"/>
        </pc:sldMkLst>
      </pc:sldChg>
      <pc:sldChg chg="mod modShow">
        <pc:chgData name="Marcelo Natalio Saied" userId="7829687405327ba0" providerId="LiveId" clId="{34633FEF-649B-4591-9DAA-F55DE6132E4D}" dt="2022-05-28T15:48:12.498" v="2714" actId="729"/>
        <pc:sldMkLst>
          <pc:docMk/>
          <pc:sldMk cId="0" sldId="273"/>
        </pc:sldMkLst>
      </pc:sldChg>
      <pc:sldChg chg="mod modShow">
        <pc:chgData name="Marcelo Natalio Saied" userId="7829687405327ba0" providerId="LiveId" clId="{34633FEF-649B-4591-9DAA-F55DE6132E4D}" dt="2022-05-28T15:48:12.498" v="2714" actId="729"/>
        <pc:sldMkLst>
          <pc:docMk/>
          <pc:sldMk cId="0" sldId="274"/>
        </pc:sldMkLst>
      </pc:sldChg>
      <pc:sldChg chg="mod modShow">
        <pc:chgData name="Marcelo Natalio Saied" userId="7829687405327ba0" providerId="LiveId" clId="{34633FEF-649B-4591-9DAA-F55DE6132E4D}" dt="2022-05-28T15:48:12.498" v="2714" actId="729"/>
        <pc:sldMkLst>
          <pc:docMk/>
          <pc:sldMk cId="0" sldId="275"/>
        </pc:sldMkLst>
      </pc:sldChg>
      <pc:sldChg chg="mod modShow">
        <pc:chgData name="Marcelo Natalio Saied" userId="7829687405327ba0" providerId="LiveId" clId="{34633FEF-649B-4591-9DAA-F55DE6132E4D}" dt="2022-05-28T15:48:12.498" v="2714" actId="729"/>
        <pc:sldMkLst>
          <pc:docMk/>
          <pc:sldMk cId="0" sldId="276"/>
        </pc:sldMkLst>
      </pc:sldChg>
      <pc:sldChg chg="mod modShow">
        <pc:chgData name="Marcelo Natalio Saied" userId="7829687405327ba0" providerId="LiveId" clId="{34633FEF-649B-4591-9DAA-F55DE6132E4D}" dt="2022-05-28T15:48:12.498" v="2714" actId="729"/>
        <pc:sldMkLst>
          <pc:docMk/>
          <pc:sldMk cId="0" sldId="277"/>
        </pc:sldMkLst>
      </pc:sldChg>
      <pc:sldChg chg="delSp modSp mod ord">
        <pc:chgData name="Marcelo Natalio Saied" userId="7829687405327ba0" providerId="LiveId" clId="{34633FEF-649B-4591-9DAA-F55DE6132E4D}" dt="2022-05-28T14:37:30.929" v="1374" actId="478"/>
        <pc:sldMkLst>
          <pc:docMk/>
          <pc:sldMk cId="0" sldId="278"/>
        </pc:sldMkLst>
        <pc:spChg chg="mod">
          <ac:chgData name="Marcelo Natalio Saied" userId="7829687405327ba0" providerId="LiveId" clId="{34633FEF-649B-4591-9DAA-F55DE6132E4D}" dt="2022-05-28T14:37:16.837" v="1360" actId="20577"/>
          <ac:spMkLst>
            <pc:docMk/>
            <pc:sldMk cId="0" sldId="278"/>
            <ac:spMk id="4059" creationId="{00000000-0000-0000-0000-000000000000}"/>
          </ac:spMkLst>
        </pc:spChg>
        <pc:spChg chg="mod">
          <ac:chgData name="Marcelo Natalio Saied" userId="7829687405327ba0" providerId="LiveId" clId="{34633FEF-649B-4591-9DAA-F55DE6132E4D}" dt="2022-05-28T14:37:24.414" v="1373" actId="20577"/>
          <ac:spMkLst>
            <pc:docMk/>
            <pc:sldMk cId="0" sldId="278"/>
            <ac:spMk id="4060" creationId="{00000000-0000-0000-0000-000000000000}"/>
          </ac:spMkLst>
        </pc:spChg>
        <pc:spChg chg="del">
          <ac:chgData name="Marcelo Natalio Saied" userId="7829687405327ba0" providerId="LiveId" clId="{34633FEF-649B-4591-9DAA-F55DE6132E4D}" dt="2022-05-28T14:37:30.929" v="1374" actId="478"/>
          <ac:spMkLst>
            <pc:docMk/>
            <pc:sldMk cId="0" sldId="278"/>
            <ac:spMk id="4061" creationId="{00000000-0000-0000-0000-000000000000}"/>
          </ac:spMkLst>
        </pc:spChg>
      </pc:sldChg>
      <pc:sldChg chg="mod modShow">
        <pc:chgData name="Marcelo Natalio Saied" userId="7829687405327ba0" providerId="LiveId" clId="{34633FEF-649B-4591-9DAA-F55DE6132E4D}" dt="2022-05-28T15:48:12.498" v="2714" actId="729"/>
        <pc:sldMkLst>
          <pc:docMk/>
          <pc:sldMk cId="0" sldId="279"/>
        </pc:sldMkLst>
      </pc:sldChg>
      <pc:sldChg chg="mod modShow">
        <pc:chgData name="Marcelo Natalio Saied" userId="7829687405327ba0" providerId="LiveId" clId="{34633FEF-649B-4591-9DAA-F55DE6132E4D}" dt="2022-05-28T15:48:12.498" v="2714" actId="729"/>
        <pc:sldMkLst>
          <pc:docMk/>
          <pc:sldMk cId="0" sldId="280"/>
        </pc:sldMkLst>
      </pc:sldChg>
      <pc:sldChg chg="mod modShow">
        <pc:chgData name="Marcelo Natalio Saied" userId="7829687405327ba0" providerId="LiveId" clId="{34633FEF-649B-4591-9DAA-F55DE6132E4D}" dt="2022-05-28T15:48:12.498" v="2714" actId="729"/>
        <pc:sldMkLst>
          <pc:docMk/>
          <pc:sldMk cId="0" sldId="281"/>
        </pc:sldMkLst>
      </pc:sldChg>
      <pc:sldChg chg="mod modShow">
        <pc:chgData name="Marcelo Natalio Saied" userId="7829687405327ba0" providerId="LiveId" clId="{34633FEF-649B-4591-9DAA-F55DE6132E4D}" dt="2022-05-28T15:48:12.498" v="2714" actId="729"/>
        <pc:sldMkLst>
          <pc:docMk/>
          <pc:sldMk cId="0" sldId="282"/>
        </pc:sldMkLst>
      </pc:sldChg>
      <pc:sldChg chg="addSp delSp modSp mod ord modShow">
        <pc:chgData name="Marcelo Natalio Saied" userId="7829687405327ba0" providerId="LiveId" clId="{34633FEF-649B-4591-9DAA-F55DE6132E4D}" dt="2022-05-28T15:30:20.627" v="2315" actId="729"/>
        <pc:sldMkLst>
          <pc:docMk/>
          <pc:sldMk cId="0" sldId="283"/>
        </pc:sldMkLst>
        <pc:spChg chg="add mod">
          <ac:chgData name="Marcelo Natalio Saied" userId="7829687405327ba0" providerId="LiveId" clId="{34633FEF-649B-4591-9DAA-F55DE6132E4D}" dt="2022-05-28T15:29:33.898" v="2305" actId="1076"/>
          <ac:spMkLst>
            <pc:docMk/>
            <pc:sldMk cId="0" sldId="283"/>
            <ac:spMk id="30" creationId="{364EA13B-786D-45F7-92AA-39194417AC7E}"/>
          </ac:spMkLst>
        </pc:spChg>
        <pc:spChg chg="add del mod">
          <ac:chgData name="Marcelo Natalio Saied" userId="7829687405327ba0" providerId="LiveId" clId="{34633FEF-649B-4591-9DAA-F55DE6132E4D}" dt="2022-05-28T15:30:09.198" v="2313" actId="1076"/>
          <ac:spMkLst>
            <pc:docMk/>
            <pc:sldMk cId="0" sldId="283"/>
            <ac:spMk id="31" creationId="{BE9E1970-D111-4326-8F97-E08A102C5625}"/>
          </ac:spMkLst>
        </pc:spChg>
        <pc:spChg chg="add mod">
          <ac:chgData name="Marcelo Natalio Saied" userId="7829687405327ba0" providerId="LiveId" clId="{34633FEF-649B-4591-9DAA-F55DE6132E4D}" dt="2022-05-28T15:30:13.266" v="2314" actId="1076"/>
          <ac:spMkLst>
            <pc:docMk/>
            <pc:sldMk cId="0" sldId="283"/>
            <ac:spMk id="32" creationId="{906EC749-0976-4CF3-9E49-60B6ADAA516F}"/>
          </ac:spMkLst>
        </pc:spChg>
        <pc:spChg chg="add mod">
          <ac:chgData name="Marcelo Natalio Saied" userId="7829687405327ba0" providerId="LiveId" clId="{34633FEF-649B-4591-9DAA-F55DE6132E4D}" dt="2022-05-28T15:29:33.898" v="2305" actId="1076"/>
          <ac:spMkLst>
            <pc:docMk/>
            <pc:sldMk cId="0" sldId="283"/>
            <ac:spMk id="33" creationId="{92E91B5E-E767-4B87-AE76-01548EF54B95}"/>
          </ac:spMkLst>
        </pc:spChg>
        <pc:spChg chg="add mod">
          <ac:chgData name="Marcelo Natalio Saied" userId="7829687405327ba0" providerId="LiveId" clId="{34633FEF-649B-4591-9DAA-F55DE6132E4D}" dt="2022-05-28T15:29:33.898" v="2305" actId="1076"/>
          <ac:spMkLst>
            <pc:docMk/>
            <pc:sldMk cId="0" sldId="283"/>
            <ac:spMk id="34" creationId="{5FF621AB-B109-4763-A4C7-B6062F9FB01C}"/>
          </ac:spMkLst>
        </pc:spChg>
        <pc:spChg chg="mod">
          <ac:chgData name="Marcelo Natalio Saied" userId="7829687405327ba0" providerId="LiveId" clId="{34633FEF-649B-4591-9DAA-F55DE6132E4D}" dt="2022-05-28T15:29:53.594" v="2311" actId="1076"/>
          <ac:spMkLst>
            <pc:docMk/>
            <pc:sldMk cId="0" sldId="283"/>
            <ac:spMk id="4131" creationId="{00000000-0000-0000-0000-000000000000}"/>
          </ac:spMkLst>
        </pc:spChg>
        <pc:spChg chg="mod">
          <ac:chgData name="Marcelo Natalio Saied" userId="7829687405327ba0" providerId="LiveId" clId="{34633FEF-649B-4591-9DAA-F55DE6132E4D}" dt="2022-05-28T15:29:24.122" v="2304" actId="14100"/>
          <ac:spMkLst>
            <pc:docMk/>
            <pc:sldMk cId="0" sldId="283"/>
            <ac:spMk id="4133" creationId="{00000000-0000-0000-0000-000000000000}"/>
          </ac:spMkLst>
        </pc:spChg>
        <pc:spChg chg="mod">
          <ac:chgData name="Marcelo Natalio Saied" userId="7829687405327ba0" providerId="LiveId" clId="{34633FEF-649B-4591-9DAA-F55DE6132E4D}" dt="2022-05-28T15:29:56.930" v="2312" actId="1076"/>
          <ac:spMkLst>
            <pc:docMk/>
            <pc:sldMk cId="0" sldId="283"/>
            <ac:spMk id="4153" creationId="{00000000-0000-0000-0000-000000000000}"/>
          </ac:spMkLst>
        </pc:spChg>
        <pc:spChg chg="del">
          <ac:chgData name="Marcelo Natalio Saied" userId="7829687405327ba0" providerId="LiveId" clId="{34633FEF-649B-4591-9DAA-F55DE6132E4D}" dt="2022-05-26T01:17:29.991" v="348" actId="478"/>
          <ac:spMkLst>
            <pc:docMk/>
            <pc:sldMk cId="0" sldId="283"/>
            <ac:spMk id="4154" creationId="{00000000-0000-0000-0000-000000000000}"/>
          </ac:spMkLst>
        </pc:spChg>
        <pc:spChg chg="del">
          <ac:chgData name="Marcelo Natalio Saied" userId="7829687405327ba0" providerId="LiveId" clId="{34633FEF-649B-4591-9DAA-F55DE6132E4D}" dt="2022-05-26T01:17:31.704" v="349" actId="478"/>
          <ac:spMkLst>
            <pc:docMk/>
            <pc:sldMk cId="0" sldId="283"/>
            <ac:spMk id="4155" creationId="{00000000-0000-0000-0000-000000000000}"/>
          </ac:spMkLst>
        </pc:spChg>
        <pc:spChg chg="del">
          <ac:chgData name="Marcelo Natalio Saied" userId="7829687405327ba0" providerId="LiveId" clId="{34633FEF-649B-4591-9DAA-F55DE6132E4D}" dt="2022-05-26T01:17:24.920" v="346" actId="478"/>
          <ac:spMkLst>
            <pc:docMk/>
            <pc:sldMk cId="0" sldId="283"/>
            <ac:spMk id="4156" creationId="{00000000-0000-0000-0000-000000000000}"/>
          </ac:spMkLst>
        </pc:spChg>
        <pc:spChg chg="del">
          <ac:chgData name="Marcelo Natalio Saied" userId="7829687405327ba0" providerId="LiveId" clId="{34633FEF-649B-4591-9DAA-F55DE6132E4D}" dt="2022-05-26T01:17:27.566" v="347" actId="478"/>
          <ac:spMkLst>
            <pc:docMk/>
            <pc:sldMk cId="0" sldId="283"/>
            <ac:spMk id="4157" creationId="{00000000-0000-0000-0000-000000000000}"/>
          </ac:spMkLst>
        </pc:spChg>
        <pc:spChg chg="del">
          <ac:chgData name="Marcelo Natalio Saied" userId="7829687405327ba0" providerId="LiveId" clId="{34633FEF-649B-4591-9DAA-F55DE6132E4D}" dt="2022-05-26T01:17:35.192" v="350" actId="478"/>
          <ac:spMkLst>
            <pc:docMk/>
            <pc:sldMk cId="0" sldId="283"/>
            <ac:spMk id="4158" creationId="{00000000-0000-0000-0000-000000000000}"/>
          </ac:spMkLst>
        </pc:spChg>
        <pc:grpChg chg="mod">
          <ac:chgData name="Marcelo Natalio Saied" userId="7829687405327ba0" providerId="LiveId" clId="{34633FEF-649B-4591-9DAA-F55DE6132E4D}" dt="2022-05-28T15:29:45.826" v="2310" actId="1076"/>
          <ac:grpSpMkLst>
            <pc:docMk/>
            <pc:sldMk cId="0" sldId="283"/>
            <ac:grpSpMk id="4135" creationId="{00000000-0000-0000-0000-000000000000}"/>
          </ac:grpSpMkLst>
        </pc:grpChg>
        <pc:grpChg chg="mod">
          <ac:chgData name="Marcelo Natalio Saied" userId="7829687405327ba0" providerId="LiveId" clId="{34633FEF-649B-4591-9DAA-F55DE6132E4D}" dt="2022-05-28T15:29:44.202" v="2309" actId="1076"/>
          <ac:grpSpMkLst>
            <pc:docMk/>
            <pc:sldMk cId="0" sldId="283"/>
            <ac:grpSpMk id="4138" creationId="{00000000-0000-0000-0000-000000000000}"/>
          </ac:grpSpMkLst>
        </pc:grpChg>
        <pc:grpChg chg="mod">
          <ac:chgData name="Marcelo Natalio Saied" userId="7829687405327ba0" providerId="LiveId" clId="{34633FEF-649B-4591-9DAA-F55DE6132E4D}" dt="2022-05-28T15:29:41.388" v="2308" actId="1076"/>
          <ac:grpSpMkLst>
            <pc:docMk/>
            <pc:sldMk cId="0" sldId="283"/>
            <ac:grpSpMk id="4141" creationId="{00000000-0000-0000-0000-000000000000}"/>
          </ac:grpSpMkLst>
        </pc:grpChg>
        <pc:grpChg chg="mod">
          <ac:chgData name="Marcelo Natalio Saied" userId="7829687405327ba0" providerId="LiveId" clId="{34633FEF-649B-4591-9DAA-F55DE6132E4D}" dt="2022-05-28T15:29:38.802" v="2307" actId="1076"/>
          <ac:grpSpMkLst>
            <pc:docMk/>
            <pc:sldMk cId="0" sldId="283"/>
            <ac:grpSpMk id="4144" creationId="{00000000-0000-0000-0000-000000000000}"/>
          </ac:grpSpMkLst>
        </pc:grpChg>
        <pc:grpChg chg="mod">
          <ac:chgData name="Marcelo Natalio Saied" userId="7829687405327ba0" providerId="LiveId" clId="{34633FEF-649B-4591-9DAA-F55DE6132E4D}" dt="2022-05-28T15:29:36.762" v="2306" actId="1076"/>
          <ac:grpSpMkLst>
            <pc:docMk/>
            <pc:sldMk cId="0" sldId="283"/>
            <ac:grpSpMk id="4147" creationId="{00000000-0000-0000-0000-000000000000}"/>
          </ac:grpSpMkLst>
        </pc:grpChg>
        <pc:grpChg chg="mod">
          <ac:chgData name="Marcelo Natalio Saied" userId="7829687405327ba0" providerId="LiveId" clId="{34633FEF-649B-4591-9DAA-F55DE6132E4D}" dt="2022-05-28T15:29:33.898" v="2305" actId="1076"/>
          <ac:grpSpMkLst>
            <pc:docMk/>
            <pc:sldMk cId="0" sldId="283"/>
            <ac:grpSpMk id="4150" creationId="{00000000-0000-0000-0000-000000000000}"/>
          </ac:grpSpMkLst>
        </pc:grpChg>
      </pc:sldChg>
      <pc:sldChg chg="mod modShow">
        <pc:chgData name="Marcelo Natalio Saied" userId="7829687405327ba0" providerId="LiveId" clId="{34633FEF-649B-4591-9DAA-F55DE6132E4D}" dt="2022-05-28T15:48:12.498" v="2714" actId="729"/>
        <pc:sldMkLst>
          <pc:docMk/>
          <pc:sldMk cId="0" sldId="284"/>
        </pc:sldMkLst>
      </pc:sldChg>
      <pc:sldChg chg="mod modShow">
        <pc:chgData name="Marcelo Natalio Saied" userId="7829687405327ba0" providerId="LiveId" clId="{34633FEF-649B-4591-9DAA-F55DE6132E4D}" dt="2022-05-28T15:48:12.498" v="2714" actId="729"/>
        <pc:sldMkLst>
          <pc:docMk/>
          <pc:sldMk cId="0" sldId="285"/>
        </pc:sldMkLst>
      </pc:sldChg>
      <pc:sldChg chg="mod modShow">
        <pc:chgData name="Marcelo Natalio Saied" userId="7829687405327ba0" providerId="LiveId" clId="{34633FEF-649B-4591-9DAA-F55DE6132E4D}" dt="2022-05-28T15:48:12.498" v="2714" actId="729"/>
        <pc:sldMkLst>
          <pc:docMk/>
          <pc:sldMk cId="0" sldId="286"/>
        </pc:sldMkLst>
      </pc:sldChg>
      <pc:sldChg chg="mod modShow">
        <pc:chgData name="Marcelo Natalio Saied" userId="7829687405327ba0" providerId="LiveId" clId="{34633FEF-649B-4591-9DAA-F55DE6132E4D}" dt="2022-05-28T15:48:12.498" v="2714" actId="729"/>
        <pc:sldMkLst>
          <pc:docMk/>
          <pc:sldMk cId="0" sldId="287"/>
        </pc:sldMkLst>
      </pc:sldChg>
      <pc:sldChg chg="mod modShow">
        <pc:chgData name="Marcelo Natalio Saied" userId="7829687405327ba0" providerId="LiveId" clId="{34633FEF-649B-4591-9DAA-F55DE6132E4D}" dt="2022-05-28T15:48:12.498" v="2714" actId="729"/>
        <pc:sldMkLst>
          <pc:docMk/>
          <pc:sldMk cId="0" sldId="288"/>
        </pc:sldMkLst>
      </pc:sldChg>
      <pc:sldChg chg="mod modShow">
        <pc:chgData name="Marcelo Natalio Saied" userId="7829687405327ba0" providerId="LiveId" clId="{34633FEF-649B-4591-9DAA-F55DE6132E4D}" dt="2022-05-28T15:48:12.498" v="2714" actId="729"/>
        <pc:sldMkLst>
          <pc:docMk/>
          <pc:sldMk cId="0" sldId="289"/>
        </pc:sldMkLst>
      </pc:sldChg>
      <pc:sldChg chg="mod modShow">
        <pc:chgData name="Marcelo Natalio Saied" userId="7829687405327ba0" providerId="LiveId" clId="{34633FEF-649B-4591-9DAA-F55DE6132E4D}" dt="2022-05-28T15:48:12.498" v="2714" actId="729"/>
        <pc:sldMkLst>
          <pc:docMk/>
          <pc:sldMk cId="0" sldId="290"/>
        </pc:sldMkLst>
      </pc:sldChg>
      <pc:sldChg chg="mod modShow">
        <pc:chgData name="Marcelo Natalio Saied" userId="7829687405327ba0" providerId="LiveId" clId="{34633FEF-649B-4591-9DAA-F55DE6132E4D}" dt="2022-05-28T15:48:12.498" v="2714" actId="729"/>
        <pc:sldMkLst>
          <pc:docMk/>
          <pc:sldMk cId="0" sldId="291"/>
        </pc:sldMkLst>
      </pc:sldChg>
      <pc:sldChg chg="mod modShow">
        <pc:chgData name="Marcelo Natalio Saied" userId="7829687405327ba0" providerId="LiveId" clId="{34633FEF-649B-4591-9DAA-F55DE6132E4D}" dt="2022-05-28T15:48:12.498" v="2714" actId="729"/>
        <pc:sldMkLst>
          <pc:docMk/>
          <pc:sldMk cId="0" sldId="292"/>
        </pc:sldMkLst>
      </pc:sldChg>
      <pc:sldChg chg="mod modShow">
        <pc:chgData name="Marcelo Natalio Saied" userId="7829687405327ba0" providerId="LiveId" clId="{34633FEF-649B-4591-9DAA-F55DE6132E4D}" dt="2022-05-28T15:48:12.498" v="2714" actId="729"/>
        <pc:sldMkLst>
          <pc:docMk/>
          <pc:sldMk cId="0" sldId="293"/>
        </pc:sldMkLst>
      </pc:sldChg>
      <pc:sldChg chg="mod modShow">
        <pc:chgData name="Marcelo Natalio Saied" userId="7829687405327ba0" providerId="LiveId" clId="{34633FEF-649B-4591-9DAA-F55DE6132E4D}" dt="2022-05-28T15:48:12.498" v="2714" actId="729"/>
        <pc:sldMkLst>
          <pc:docMk/>
          <pc:sldMk cId="0" sldId="294"/>
        </pc:sldMkLst>
      </pc:sldChg>
      <pc:sldChg chg="addSp delSp modSp new mod modClrScheme modShow chgLayout">
        <pc:chgData name="Marcelo Natalio Saied" userId="7829687405327ba0" providerId="LiveId" clId="{34633FEF-649B-4591-9DAA-F55DE6132E4D}" dt="2022-05-28T15:48:12.498" v="2714" actId="729"/>
        <pc:sldMkLst>
          <pc:docMk/>
          <pc:sldMk cId="2200635422" sldId="295"/>
        </pc:sldMkLst>
        <pc:spChg chg="del">
          <ac:chgData name="Marcelo Natalio Saied" userId="7829687405327ba0" providerId="LiveId" clId="{34633FEF-649B-4591-9DAA-F55DE6132E4D}" dt="2022-05-26T01:02:30.620" v="118" actId="478"/>
          <ac:spMkLst>
            <pc:docMk/>
            <pc:sldMk cId="2200635422" sldId="295"/>
            <ac:spMk id="2" creationId="{5D84385F-AE4F-440C-9CD2-A307DED35C08}"/>
          </ac:spMkLst>
        </pc:spChg>
        <pc:spChg chg="del">
          <ac:chgData name="Marcelo Natalio Saied" userId="7829687405327ba0" providerId="LiveId" clId="{34633FEF-649B-4591-9DAA-F55DE6132E4D}" dt="2022-05-26T01:02:32.853" v="119" actId="478"/>
          <ac:spMkLst>
            <pc:docMk/>
            <pc:sldMk cId="2200635422" sldId="295"/>
            <ac:spMk id="3" creationId="{FD89CFD3-F5BB-467A-B8F7-A8E429B7CBC7}"/>
          </ac:spMkLst>
        </pc:spChg>
        <pc:spChg chg="add mod">
          <ac:chgData name="Marcelo Natalio Saied" userId="7829687405327ba0" providerId="LiveId" clId="{34633FEF-649B-4591-9DAA-F55DE6132E4D}" dt="2022-05-26T01:02:44.404" v="120" actId="700"/>
          <ac:spMkLst>
            <pc:docMk/>
            <pc:sldMk cId="2200635422" sldId="295"/>
            <ac:spMk id="4" creationId="{C73744B7-374B-4EA4-8551-774B321E272D}"/>
          </ac:spMkLst>
        </pc:spChg>
        <pc:spChg chg="add mod">
          <ac:chgData name="Marcelo Natalio Saied" userId="7829687405327ba0" providerId="LiveId" clId="{34633FEF-649B-4591-9DAA-F55DE6132E4D}" dt="2022-05-26T01:32:10.554" v="553" actId="1076"/>
          <ac:spMkLst>
            <pc:docMk/>
            <pc:sldMk cId="2200635422" sldId="295"/>
            <ac:spMk id="5" creationId="{B6FAB082-3F26-4474-AD6F-54A879D11A93}"/>
          </ac:spMkLst>
        </pc:spChg>
        <pc:spChg chg="add mod">
          <ac:chgData name="Marcelo Natalio Saied" userId="7829687405327ba0" providerId="LiveId" clId="{34633FEF-649B-4591-9DAA-F55DE6132E4D}" dt="2022-05-26T01:32:11.200" v="554"/>
          <ac:spMkLst>
            <pc:docMk/>
            <pc:sldMk cId="2200635422" sldId="295"/>
            <ac:spMk id="6" creationId="{0A063851-5F9F-4997-AA0A-B4B204BA6F63}"/>
          </ac:spMkLst>
        </pc:spChg>
      </pc:sldChg>
      <pc:sldChg chg="addSp delSp modSp add mod modClrScheme modShow chgLayout">
        <pc:chgData name="Marcelo Natalio Saied" userId="7829687405327ba0" providerId="LiveId" clId="{34633FEF-649B-4591-9DAA-F55DE6132E4D}" dt="2022-05-28T15:48:12.498" v="2714" actId="729"/>
        <pc:sldMkLst>
          <pc:docMk/>
          <pc:sldMk cId="3268369322" sldId="296"/>
        </pc:sldMkLst>
        <pc:spChg chg="add mod ord">
          <ac:chgData name="Marcelo Natalio Saied" userId="7829687405327ba0" providerId="LiveId" clId="{34633FEF-649B-4591-9DAA-F55DE6132E4D}" dt="2022-05-26T01:04:46.602" v="164" actId="700"/>
          <ac:spMkLst>
            <pc:docMk/>
            <pc:sldMk cId="3268369322" sldId="296"/>
            <ac:spMk id="2" creationId="{E4C8C0E9-5031-450E-813D-32BAB343691A}"/>
          </ac:spMkLst>
        </pc:spChg>
        <pc:spChg chg="add mod ord">
          <ac:chgData name="Marcelo Natalio Saied" userId="7829687405327ba0" providerId="LiveId" clId="{34633FEF-649B-4591-9DAA-F55DE6132E4D}" dt="2022-05-26T01:04:46.602" v="164" actId="700"/>
          <ac:spMkLst>
            <pc:docMk/>
            <pc:sldMk cId="3268369322" sldId="296"/>
            <ac:spMk id="3" creationId="{0D229366-A221-4ED2-97D1-B5F9341C652B}"/>
          </ac:spMkLst>
        </pc:spChg>
        <pc:spChg chg="del mod ord">
          <ac:chgData name="Marcelo Natalio Saied" userId="7829687405327ba0" providerId="LiveId" clId="{34633FEF-649B-4591-9DAA-F55DE6132E4D}" dt="2022-05-26T01:04:46.602" v="164" actId="700"/>
          <ac:spMkLst>
            <pc:docMk/>
            <pc:sldMk cId="3268369322" sldId="296"/>
            <ac:spMk id="4" creationId="{C73744B7-374B-4EA4-8551-774B321E272D}"/>
          </ac:spMkLst>
        </pc:spChg>
        <pc:spChg chg="mod">
          <ac:chgData name="Marcelo Natalio Saied" userId="7829687405327ba0" providerId="LiveId" clId="{34633FEF-649B-4591-9DAA-F55DE6132E4D}" dt="2022-05-26T01:32:18.711" v="555" actId="1076"/>
          <ac:spMkLst>
            <pc:docMk/>
            <pc:sldMk cId="3268369322" sldId="296"/>
            <ac:spMk id="5" creationId="{B6FAB082-3F26-4474-AD6F-54A879D11A93}"/>
          </ac:spMkLst>
        </pc:spChg>
        <pc:spChg chg="add mod">
          <ac:chgData name="Marcelo Natalio Saied" userId="7829687405327ba0" providerId="LiveId" clId="{34633FEF-649B-4591-9DAA-F55DE6132E4D}" dt="2022-05-26T01:32:19.538" v="556"/>
          <ac:spMkLst>
            <pc:docMk/>
            <pc:sldMk cId="3268369322" sldId="296"/>
            <ac:spMk id="6" creationId="{F5DE1A2D-AAB1-4901-B58F-7E9211AD9E66}"/>
          </ac:spMkLst>
        </pc:spChg>
      </pc:sldChg>
      <pc:sldChg chg="addSp delSp modSp add mod ord setBg modNotes">
        <pc:chgData name="Marcelo Natalio Saied" userId="7829687405327ba0" providerId="LiveId" clId="{34633FEF-649B-4591-9DAA-F55DE6132E4D}" dt="2022-05-28T15:50:38.459" v="2729" actId="1076"/>
        <pc:sldMkLst>
          <pc:docMk/>
          <pc:sldMk cId="0" sldId="297"/>
        </pc:sldMkLst>
        <pc:spChg chg="add mod">
          <ac:chgData name="Marcelo Natalio Saied" userId="7829687405327ba0" providerId="LiveId" clId="{34633FEF-649B-4591-9DAA-F55DE6132E4D}" dt="2022-05-26T01:31:48.320" v="547" actId="1076"/>
          <ac:spMkLst>
            <pc:docMk/>
            <pc:sldMk cId="0" sldId="297"/>
            <ac:spMk id="5" creationId="{53AA2C48-2D1C-4DE8-B8E8-9BC637776F6E}"/>
          </ac:spMkLst>
        </pc:spChg>
        <pc:spChg chg="add mod">
          <ac:chgData name="Marcelo Natalio Saied" userId="7829687405327ba0" providerId="LiveId" clId="{34633FEF-649B-4591-9DAA-F55DE6132E4D}" dt="2022-05-28T15:31:08.210" v="2318" actId="1076"/>
          <ac:spMkLst>
            <pc:docMk/>
            <pc:sldMk cId="0" sldId="297"/>
            <ac:spMk id="8" creationId="{9C92F10A-8C41-4175-A7EE-69102CB72913}"/>
          </ac:spMkLst>
        </pc:spChg>
        <pc:spChg chg="add mod">
          <ac:chgData name="Marcelo Natalio Saied" userId="7829687405327ba0" providerId="LiveId" clId="{34633FEF-649B-4591-9DAA-F55DE6132E4D}" dt="2022-05-28T15:50:38.459" v="2729" actId="1076"/>
          <ac:spMkLst>
            <pc:docMk/>
            <pc:sldMk cId="0" sldId="297"/>
            <ac:spMk id="9" creationId="{17F6C84D-F519-4FD8-84EB-F103A5E6DA5B}"/>
          </ac:spMkLst>
        </pc:spChg>
        <pc:spChg chg="del mod">
          <ac:chgData name="Marcelo Natalio Saied" userId="7829687405327ba0" providerId="LiveId" clId="{34633FEF-649B-4591-9DAA-F55DE6132E4D}" dt="2022-05-28T14:51:26.991" v="1452" actId="478"/>
          <ac:spMkLst>
            <pc:docMk/>
            <pc:sldMk cId="0" sldId="297"/>
            <ac:spMk id="61" creationId="{00000000-0000-0000-0000-000000000000}"/>
          </ac:spMkLst>
        </pc:spChg>
        <pc:spChg chg="mod">
          <ac:chgData name="Marcelo Natalio Saied" userId="7829687405327ba0" providerId="LiveId" clId="{34633FEF-649B-4591-9DAA-F55DE6132E4D}" dt="2022-05-26T01:31:51.473" v="548" actId="1076"/>
          <ac:spMkLst>
            <pc:docMk/>
            <pc:sldMk cId="0" sldId="297"/>
            <ac:spMk id="62" creationId="{00000000-0000-0000-0000-000000000000}"/>
          </ac:spMkLst>
        </pc:spChg>
        <pc:picChg chg="add del mod">
          <ac:chgData name="Marcelo Natalio Saied" userId="7829687405327ba0" providerId="LiveId" clId="{34633FEF-649B-4591-9DAA-F55DE6132E4D}" dt="2022-05-28T15:49:38.554" v="2715" actId="478"/>
          <ac:picMkLst>
            <pc:docMk/>
            <pc:sldMk cId="0" sldId="297"/>
            <ac:picMk id="3" creationId="{55A2D3B3-7E1C-4F78-8C7B-9B962F3A6D26}"/>
          </ac:picMkLst>
        </pc:picChg>
        <pc:picChg chg="add del mod">
          <ac:chgData name="Marcelo Natalio Saied" userId="7829687405327ba0" providerId="LiveId" clId="{34633FEF-649B-4591-9DAA-F55DE6132E4D}" dt="2022-05-28T14:35:11.254" v="1343" actId="478"/>
          <ac:picMkLst>
            <pc:docMk/>
            <pc:sldMk cId="0" sldId="297"/>
            <ac:picMk id="4" creationId="{1FDBAE75-082F-4050-A34E-54F3EF62D53D}"/>
          </ac:picMkLst>
        </pc:picChg>
        <pc:picChg chg="add del mod">
          <ac:chgData name="Marcelo Natalio Saied" userId="7829687405327ba0" providerId="LiveId" clId="{34633FEF-649B-4591-9DAA-F55DE6132E4D}" dt="2022-05-28T15:50:06.387" v="2722" actId="478"/>
          <ac:picMkLst>
            <pc:docMk/>
            <pc:sldMk cId="0" sldId="297"/>
            <ac:picMk id="6" creationId="{B5017433-3A8E-4DCF-99C6-8685F9ACEC2E}"/>
          </ac:picMkLst>
        </pc:picChg>
        <pc:picChg chg="add del mod">
          <ac:chgData name="Marcelo Natalio Saied" userId="7829687405327ba0" providerId="LiveId" clId="{34633FEF-649B-4591-9DAA-F55DE6132E4D}" dt="2022-05-28T14:35:12.509" v="1344" actId="478"/>
          <ac:picMkLst>
            <pc:docMk/>
            <pc:sldMk cId="0" sldId="297"/>
            <ac:picMk id="7" creationId="{988AA192-0EDD-41C2-A4D5-08C8AD6F4E76}"/>
          </ac:picMkLst>
        </pc:picChg>
        <pc:picChg chg="add del mod">
          <ac:chgData name="Marcelo Natalio Saied" userId="7829687405327ba0" providerId="LiveId" clId="{34633FEF-649B-4591-9DAA-F55DE6132E4D}" dt="2022-05-26T02:33:08.086" v="840"/>
          <ac:picMkLst>
            <pc:docMk/>
            <pc:sldMk cId="0" sldId="297"/>
            <ac:picMk id="8" creationId="{D0E10641-A7C6-40BA-AB5E-181E00FBC7A1}"/>
          </ac:picMkLst>
        </pc:picChg>
        <pc:picChg chg="add mod">
          <ac:chgData name="Marcelo Natalio Saied" userId="7829687405327ba0" providerId="LiveId" clId="{34633FEF-649B-4591-9DAA-F55DE6132E4D}" dt="2022-05-28T15:50:26.075" v="2728" actId="1076"/>
          <ac:picMkLst>
            <pc:docMk/>
            <pc:sldMk cId="0" sldId="297"/>
            <ac:picMk id="11" creationId="{016BCE47-9B8D-4336-95C0-5FBD92BC411F}"/>
          </ac:picMkLst>
        </pc:picChg>
        <pc:picChg chg="del">
          <ac:chgData name="Marcelo Natalio Saied" userId="7829687405327ba0" providerId="LiveId" clId="{34633FEF-649B-4591-9DAA-F55DE6132E4D}" dt="2022-05-26T01:14:52.174" v="293" actId="478"/>
          <ac:picMkLst>
            <pc:docMk/>
            <pc:sldMk cId="0" sldId="297"/>
            <ac:picMk id="63" creationId="{00000000-0000-0000-0000-000000000000}"/>
          </ac:picMkLst>
        </pc:picChg>
      </pc:sldChg>
      <pc:sldChg chg="addSp delSp modSp add mod setBg modClrScheme chgLayout modNotes">
        <pc:chgData name="Marcelo Natalio Saied" userId="7829687405327ba0" providerId="LiveId" clId="{34633FEF-649B-4591-9DAA-F55DE6132E4D}" dt="2022-05-28T14:46:56.409" v="1438" actId="6549"/>
        <pc:sldMkLst>
          <pc:docMk/>
          <pc:sldMk cId="0" sldId="298"/>
        </pc:sldMkLst>
        <pc:spChg chg="add del mod ord">
          <ac:chgData name="Marcelo Natalio Saied" userId="7829687405327ba0" providerId="LiveId" clId="{34633FEF-649B-4591-9DAA-F55DE6132E4D}" dt="2022-05-26T01:11:45.876" v="273" actId="478"/>
          <ac:spMkLst>
            <pc:docMk/>
            <pc:sldMk cId="0" sldId="298"/>
            <ac:spMk id="2" creationId="{BC7C52CF-4580-45D2-8841-1253F27D8854}"/>
          </ac:spMkLst>
        </pc:spChg>
        <pc:spChg chg="add mod">
          <ac:chgData name="Marcelo Natalio Saied" userId="7829687405327ba0" providerId="LiveId" clId="{34633FEF-649B-4591-9DAA-F55DE6132E4D}" dt="2022-05-26T01:32:39.413" v="559"/>
          <ac:spMkLst>
            <pc:docMk/>
            <pc:sldMk cId="0" sldId="298"/>
            <ac:spMk id="5" creationId="{05B18505-A977-43B0-BA38-6D380AFF034C}"/>
          </ac:spMkLst>
        </pc:spChg>
        <pc:spChg chg="mod">
          <ac:chgData name="Marcelo Natalio Saied" userId="7829687405327ba0" providerId="LiveId" clId="{34633FEF-649B-4591-9DAA-F55DE6132E4D}" dt="2022-05-28T14:46:56.409" v="1438" actId="6549"/>
          <ac:spMkLst>
            <pc:docMk/>
            <pc:sldMk cId="0" sldId="298"/>
            <ac:spMk id="68" creationId="{00000000-0000-0000-0000-000000000000}"/>
          </ac:spMkLst>
        </pc:spChg>
        <pc:spChg chg="mod">
          <ac:chgData name="Marcelo Natalio Saied" userId="7829687405327ba0" providerId="LiveId" clId="{34633FEF-649B-4591-9DAA-F55DE6132E4D}" dt="2022-05-26T01:32:44.113" v="560" actId="1076"/>
          <ac:spMkLst>
            <pc:docMk/>
            <pc:sldMk cId="0" sldId="298"/>
            <ac:spMk id="69" creationId="{00000000-0000-0000-0000-000000000000}"/>
          </ac:spMkLst>
        </pc:spChg>
        <pc:picChg chg="add mod ord">
          <ac:chgData name="Marcelo Natalio Saied" userId="7829687405327ba0" providerId="LiveId" clId="{34633FEF-649B-4591-9DAA-F55DE6132E4D}" dt="2022-05-28T14:00:16.467" v="1013" actId="167"/>
          <ac:picMkLst>
            <pc:docMk/>
            <pc:sldMk cId="0" sldId="298"/>
            <ac:picMk id="3" creationId="{DCBE402F-DA08-4369-A7A9-E06A26C7F686}"/>
          </ac:picMkLst>
        </pc:picChg>
        <pc:picChg chg="mod">
          <ac:chgData name="Marcelo Natalio Saied" userId="7829687405327ba0" providerId="LiveId" clId="{34633FEF-649B-4591-9DAA-F55DE6132E4D}" dt="2022-05-26T01:12:26.762" v="292" actId="1076"/>
          <ac:picMkLst>
            <pc:docMk/>
            <pc:sldMk cId="0" sldId="298"/>
            <ac:picMk id="70" creationId="{00000000-0000-0000-0000-000000000000}"/>
          </ac:picMkLst>
        </pc:picChg>
      </pc:sldChg>
      <pc:sldChg chg="addSp delSp modSp add mod modShow modNotesTx">
        <pc:chgData name="Marcelo Natalio Saied" userId="7829687405327ba0" providerId="LiveId" clId="{34633FEF-649B-4591-9DAA-F55DE6132E4D}" dt="2022-05-28T14:31:35.232" v="1321" actId="729"/>
        <pc:sldMkLst>
          <pc:docMk/>
          <pc:sldMk cId="414068503" sldId="299"/>
        </pc:sldMkLst>
        <pc:spChg chg="add mod">
          <ac:chgData name="Marcelo Natalio Saied" userId="7829687405327ba0" providerId="LiveId" clId="{34633FEF-649B-4591-9DAA-F55DE6132E4D}" dt="2022-05-26T01:31:57.453" v="550"/>
          <ac:spMkLst>
            <pc:docMk/>
            <pc:sldMk cId="414068503" sldId="299"/>
            <ac:spMk id="7" creationId="{70B95E80-DFD7-4C3B-A5C2-79A344FF6539}"/>
          </ac:spMkLst>
        </pc:spChg>
        <pc:spChg chg="mod">
          <ac:chgData name="Marcelo Natalio Saied" userId="7829687405327ba0" providerId="LiveId" clId="{34633FEF-649B-4591-9DAA-F55DE6132E4D}" dt="2022-05-26T01:38:57.026" v="620" actId="1076"/>
          <ac:spMkLst>
            <pc:docMk/>
            <pc:sldMk cId="414068503" sldId="299"/>
            <ac:spMk id="61" creationId="{00000000-0000-0000-0000-000000000000}"/>
          </ac:spMkLst>
        </pc:spChg>
        <pc:spChg chg="mod">
          <ac:chgData name="Marcelo Natalio Saied" userId="7829687405327ba0" providerId="LiveId" clId="{34633FEF-649B-4591-9DAA-F55DE6132E4D}" dt="2022-05-26T01:31:56.824" v="549" actId="1076"/>
          <ac:spMkLst>
            <pc:docMk/>
            <pc:sldMk cId="414068503" sldId="299"/>
            <ac:spMk id="62" creationId="{00000000-0000-0000-0000-000000000000}"/>
          </ac:spMkLst>
        </pc:spChg>
        <pc:picChg chg="del">
          <ac:chgData name="Marcelo Natalio Saied" userId="7829687405327ba0" providerId="LiveId" clId="{34633FEF-649B-4591-9DAA-F55DE6132E4D}" dt="2022-05-26T01:25:41.953" v="516" actId="478"/>
          <ac:picMkLst>
            <pc:docMk/>
            <pc:sldMk cId="414068503" sldId="299"/>
            <ac:picMk id="3" creationId="{55A2D3B3-7E1C-4F78-8C7B-9B962F3A6D26}"/>
          </ac:picMkLst>
        </pc:picChg>
        <pc:picChg chg="add mod">
          <ac:chgData name="Marcelo Natalio Saied" userId="7829687405327ba0" providerId="LiveId" clId="{34633FEF-649B-4591-9DAA-F55DE6132E4D}" dt="2022-05-26T01:38:52.482" v="619" actId="1076"/>
          <ac:picMkLst>
            <pc:docMk/>
            <pc:sldMk cId="414068503" sldId="299"/>
            <ac:picMk id="4" creationId="{BA80F326-55CD-4451-944D-68F69B9945F0}"/>
          </ac:picMkLst>
        </pc:picChg>
        <pc:picChg chg="add mod">
          <ac:chgData name="Marcelo Natalio Saied" userId="7829687405327ba0" providerId="LiveId" clId="{34633FEF-649B-4591-9DAA-F55DE6132E4D}" dt="2022-05-26T01:38:59.762" v="621" actId="1076"/>
          <ac:picMkLst>
            <pc:docMk/>
            <pc:sldMk cId="414068503" sldId="299"/>
            <ac:picMk id="6" creationId="{1A74253A-736F-4C5F-BC67-A11E7E72A2E7}"/>
          </ac:picMkLst>
        </pc:picChg>
        <pc:picChg chg="add mod">
          <ac:chgData name="Marcelo Natalio Saied" userId="7829687405327ba0" providerId="LiveId" clId="{34633FEF-649B-4591-9DAA-F55DE6132E4D}" dt="2022-05-26T01:39:07.898" v="622" actId="1076"/>
          <ac:picMkLst>
            <pc:docMk/>
            <pc:sldMk cId="414068503" sldId="299"/>
            <ac:picMk id="8" creationId="{1E18634D-D46B-4940-A63B-94444C6F73D4}"/>
          </ac:picMkLst>
        </pc:picChg>
        <pc:picChg chg="add mod">
          <ac:chgData name="Marcelo Natalio Saied" userId="7829687405327ba0" providerId="LiveId" clId="{34633FEF-649B-4591-9DAA-F55DE6132E4D}" dt="2022-05-26T01:39:21.586" v="625" actId="1076"/>
          <ac:picMkLst>
            <pc:docMk/>
            <pc:sldMk cId="414068503" sldId="299"/>
            <ac:picMk id="9" creationId="{0877CBDE-715A-4ABA-B840-2082AA8F25E2}"/>
          </ac:picMkLst>
        </pc:picChg>
        <pc:picChg chg="add mod">
          <ac:chgData name="Marcelo Natalio Saied" userId="7829687405327ba0" providerId="LiveId" clId="{34633FEF-649B-4591-9DAA-F55DE6132E4D}" dt="2022-05-26T01:39:16.275" v="624" actId="1076"/>
          <ac:picMkLst>
            <pc:docMk/>
            <pc:sldMk cId="414068503" sldId="299"/>
            <ac:picMk id="10" creationId="{A5F37F7C-45CE-4D11-A3B7-7018453A559C}"/>
          </ac:picMkLst>
        </pc:picChg>
        <pc:picChg chg="add del">
          <ac:chgData name="Marcelo Natalio Saied" userId="7829687405327ba0" providerId="LiveId" clId="{34633FEF-649B-4591-9DAA-F55DE6132E4D}" dt="2022-05-26T01:27:32.269" v="541" actId="22"/>
          <ac:picMkLst>
            <pc:docMk/>
            <pc:sldMk cId="414068503" sldId="299"/>
            <ac:picMk id="10" creationId="{F60B4AAF-72DF-4966-803B-FB7E22716DA8}"/>
          </ac:picMkLst>
        </pc:picChg>
        <pc:picChg chg="add mod">
          <ac:chgData name="Marcelo Natalio Saied" userId="7829687405327ba0" providerId="LiveId" clId="{34633FEF-649B-4591-9DAA-F55DE6132E4D}" dt="2022-05-26T01:39:11.915" v="623" actId="1076"/>
          <ac:picMkLst>
            <pc:docMk/>
            <pc:sldMk cId="414068503" sldId="299"/>
            <ac:picMk id="11" creationId="{73F8E7E1-B641-4856-B608-9107474C506F}"/>
          </ac:picMkLst>
        </pc:picChg>
      </pc:sldChg>
      <pc:sldChg chg="addSp delSp modSp add mod modShow modNotesTx">
        <pc:chgData name="Marcelo Natalio Saied" userId="7829687405327ba0" providerId="LiveId" clId="{34633FEF-649B-4591-9DAA-F55DE6132E4D}" dt="2022-05-28T14:13:53.211" v="1034" actId="6549"/>
        <pc:sldMkLst>
          <pc:docMk/>
          <pc:sldMk cId="2393206080" sldId="300"/>
        </pc:sldMkLst>
        <pc:spChg chg="add mod">
          <ac:chgData name="Marcelo Natalio Saied" userId="7829687405327ba0" providerId="LiveId" clId="{34633FEF-649B-4591-9DAA-F55DE6132E4D}" dt="2022-05-26T01:32:03.356" v="552"/>
          <ac:spMkLst>
            <pc:docMk/>
            <pc:sldMk cId="2393206080" sldId="300"/>
            <ac:spMk id="4" creationId="{80D37F97-24FE-4514-A90E-3D5FCB715A45}"/>
          </ac:spMkLst>
        </pc:spChg>
        <pc:spChg chg="mod">
          <ac:chgData name="Marcelo Natalio Saied" userId="7829687405327ba0" providerId="LiveId" clId="{34633FEF-649B-4591-9DAA-F55DE6132E4D}" dt="2022-05-26T01:32:02.617" v="551" actId="1076"/>
          <ac:spMkLst>
            <pc:docMk/>
            <pc:sldMk cId="2393206080" sldId="300"/>
            <ac:spMk id="62" creationId="{00000000-0000-0000-0000-000000000000}"/>
          </ac:spMkLst>
        </pc:spChg>
        <pc:picChg chg="add mod">
          <ac:chgData name="Marcelo Natalio Saied" userId="7829687405327ba0" providerId="LiveId" clId="{34633FEF-649B-4591-9DAA-F55DE6132E4D}" dt="2022-05-26T01:45:27.468" v="763" actId="14100"/>
          <ac:picMkLst>
            <pc:docMk/>
            <pc:sldMk cId="2393206080" sldId="300"/>
            <ac:picMk id="3" creationId="{DDB8236F-25FD-4ED8-ADE3-62BEE70C0357}"/>
          </ac:picMkLst>
        </pc:picChg>
        <pc:picChg chg="del">
          <ac:chgData name="Marcelo Natalio Saied" userId="7829687405327ba0" providerId="LiveId" clId="{34633FEF-649B-4591-9DAA-F55DE6132E4D}" dt="2022-05-26T01:28:07.634" v="543" actId="478"/>
          <ac:picMkLst>
            <pc:docMk/>
            <pc:sldMk cId="2393206080" sldId="300"/>
            <ac:picMk id="4" creationId="{BA80F326-55CD-4451-944D-68F69B9945F0}"/>
          </ac:picMkLst>
        </pc:picChg>
        <pc:picChg chg="del">
          <ac:chgData name="Marcelo Natalio Saied" userId="7829687405327ba0" providerId="LiveId" clId="{34633FEF-649B-4591-9DAA-F55DE6132E4D}" dt="2022-05-26T01:28:08.656" v="544" actId="478"/>
          <ac:picMkLst>
            <pc:docMk/>
            <pc:sldMk cId="2393206080" sldId="300"/>
            <ac:picMk id="6" creationId="{1A74253A-736F-4C5F-BC67-A11E7E72A2E7}"/>
          </ac:picMkLst>
        </pc:picChg>
        <pc:picChg chg="add mod">
          <ac:chgData name="Marcelo Natalio Saied" userId="7829687405327ba0" providerId="LiveId" clId="{34633FEF-649B-4591-9DAA-F55DE6132E4D}" dt="2022-05-26T01:45:22.004" v="761" actId="1076"/>
          <ac:picMkLst>
            <pc:docMk/>
            <pc:sldMk cId="2393206080" sldId="300"/>
            <ac:picMk id="6" creationId="{A7964D32-DBAB-4881-B692-13713DB19D8C}"/>
          </ac:picMkLst>
        </pc:picChg>
        <pc:picChg chg="del">
          <ac:chgData name="Marcelo Natalio Saied" userId="7829687405327ba0" providerId="LiveId" clId="{34633FEF-649B-4591-9DAA-F55DE6132E4D}" dt="2022-05-26T01:28:09.329" v="545" actId="478"/>
          <ac:picMkLst>
            <pc:docMk/>
            <pc:sldMk cId="2393206080" sldId="300"/>
            <ac:picMk id="8" creationId="{1E18634D-D46B-4940-A63B-94444C6F73D4}"/>
          </ac:picMkLst>
        </pc:picChg>
      </pc:sldChg>
      <pc:sldChg chg="addSp delSp modSp add del mod ord modShow">
        <pc:chgData name="Marcelo Natalio Saied" userId="7829687405327ba0" providerId="LiveId" clId="{34633FEF-649B-4591-9DAA-F55DE6132E4D}" dt="2022-05-26T01:45:04.651" v="759" actId="47"/>
        <pc:sldMkLst>
          <pc:docMk/>
          <pc:sldMk cId="3903070244" sldId="301"/>
        </pc:sldMkLst>
        <pc:picChg chg="del">
          <ac:chgData name="Marcelo Natalio Saied" userId="7829687405327ba0" providerId="LiveId" clId="{34633FEF-649B-4591-9DAA-F55DE6132E4D}" dt="2022-05-26T01:33:34.402" v="564" actId="478"/>
          <ac:picMkLst>
            <pc:docMk/>
            <pc:sldMk cId="3903070244" sldId="301"/>
            <ac:picMk id="3" creationId="{DDB8236F-25FD-4ED8-ADE3-62BEE70C0357}"/>
          </ac:picMkLst>
        </pc:picChg>
        <pc:picChg chg="add mod">
          <ac:chgData name="Marcelo Natalio Saied" userId="7829687405327ba0" providerId="LiveId" clId="{34633FEF-649B-4591-9DAA-F55DE6132E4D}" dt="2022-05-26T01:34:07.241" v="570" actId="1076"/>
          <ac:picMkLst>
            <pc:docMk/>
            <pc:sldMk cId="3903070244" sldId="301"/>
            <ac:picMk id="5" creationId="{D3744469-BCEE-4814-9B1D-ACD52820B0ED}"/>
          </ac:picMkLst>
        </pc:picChg>
        <pc:picChg chg="add mod">
          <ac:chgData name="Marcelo Natalio Saied" userId="7829687405327ba0" providerId="LiveId" clId="{34633FEF-649B-4591-9DAA-F55DE6132E4D}" dt="2022-05-26T01:34:48.161" v="577" actId="1076"/>
          <ac:picMkLst>
            <pc:docMk/>
            <pc:sldMk cId="3903070244" sldId="301"/>
            <ac:picMk id="7" creationId="{F3CC5B0F-9917-44E1-9F93-BE8C3488A60D}"/>
          </ac:picMkLst>
        </pc:picChg>
        <pc:picChg chg="add mod">
          <ac:chgData name="Marcelo Natalio Saied" userId="7829687405327ba0" providerId="LiveId" clId="{34633FEF-649B-4591-9DAA-F55DE6132E4D}" dt="2022-05-26T01:34:47.049" v="576" actId="1076"/>
          <ac:picMkLst>
            <pc:docMk/>
            <pc:sldMk cId="3903070244" sldId="301"/>
            <ac:picMk id="9" creationId="{5541B590-0A36-40D3-9A6F-AE78B3605B80}"/>
          </ac:picMkLst>
        </pc:picChg>
      </pc:sldChg>
      <pc:sldChg chg="delSp add mod modShow">
        <pc:chgData name="Marcelo Natalio Saied" userId="7829687405327ba0" providerId="LiveId" clId="{34633FEF-649B-4591-9DAA-F55DE6132E4D}" dt="2022-05-28T15:48:12.498" v="2714" actId="729"/>
        <pc:sldMkLst>
          <pc:docMk/>
          <pc:sldMk cId="2882636623" sldId="302"/>
        </pc:sldMkLst>
        <pc:picChg chg="del">
          <ac:chgData name="Marcelo Natalio Saied" userId="7829687405327ba0" providerId="LiveId" clId="{34633FEF-649B-4591-9DAA-F55DE6132E4D}" dt="2022-05-26T01:33:36.474" v="565" actId="478"/>
          <ac:picMkLst>
            <pc:docMk/>
            <pc:sldMk cId="2882636623" sldId="302"/>
            <ac:picMk id="3" creationId="{DDB8236F-25FD-4ED8-ADE3-62BEE70C0357}"/>
          </ac:picMkLst>
        </pc:picChg>
      </pc:sldChg>
      <pc:sldChg chg="addSp delSp modSp add mod ord modShow">
        <pc:chgData name="Marcelo Natalio Saied" userId="7829687405327ba0" providerId="LiveId" clId="{34633FEF-649B-4591-9DAA-F55DE6132E4D}" dt="2022-05-28T15:48:12.498" v="2714" actId="729"/>
        <pc:sldMkLst>
          <pc:docMk/>
          <pc:sldMk cId="3944315214" sldId="303"/>
        </pc:sldMkLst>
        <pc:spChg chg="mod">
          <ac:chgData name="Marcelo Natalio Saied" userId="7829687405327ba0" providerId="LiveId" clId="{34633FEF-649B-4591-9DAA-F55DE6132E4D}" dt="2022-05-26T01:46:22.452" v="767" actId="1076"/>
          <ac:spMkLst>
            <pc:docMk/>
            <pc:sldMk cId="3944315214" sldId="303"/>
            <ac:spMk id="61" creationId="{00000000-0000-0000-0000-000000000000}"/>
          </ac:spMkLst>
        </pc:spChg>
        <pc:picChg chg="add mod">
          <ac:chgData name="Marcelo Natalio Saied" userId="7829687405327ba0" providerId="LiveId" clId="{34633FEF-649B-4591-9DAA-F55DE6132E4D}" dt="2022-05-26T01:51:07.724" v="832" actId="1076"/>
          <ac:picMkLst>
            <pc:docMk/>
            <pc:sldMk cId="3944315214" sldId="303"/>
            <ac:picMk id="3" creationId="{944FD778-E607-473C-BFA6-364B74713AC6}"/>
          </ac:picMkLst>
        </pc:picChg>
        <pc:picChg chg="add mod">
          <ac:chgData name="Marcelo Natalio Saied" userId="7829687405327ba0" providerId="LiveId" clId="{34633FEF-649B-4591-9DAA-F55DE6132E4D}" dt="2022-05-26T01:46:56.180" v="771" actId="1076"/>
          <ac:picMkLst>
            <pc:docMk/>
            <pc:sldMk cId="3944315214" sldId="303"/>
            <ac:picMk id="6" creationId="{13448B0C-5D14-49B3-AA87-47BF159D2E00}"/>
          </ac:picMkLst>
        </pc:picChg>
        <pc:picChg chg="add mod">
          <ac:chgData name="Marcelo Natalio Saied" userId="7829687405327ba0" providerId="LiveId" clId="{34633FEF-649B-4591-9DAA-F55DE6132E4D}" dt="2022-05-28T12:34:44.358" v="858" actId="1076"/>
          <ac:picMkLst>
            <pc:docMk/>
            <pc:sldMk cId="3944315214" sldId="303"/>
            <ac:picMk id="8" creationId="{48ADDA86-3118-45B2-8398-F59262C7D5CA}"/>
          </ac:picMkLst>
        </pc:picChg>
        <pc:picChg chg="add del mod">
          <ac:chgData name="Marcelo Natalio Saied" userId="7829687405327ba0" providerId="LiveId" clId="{34633FEF-649B-4591-9DAA-F55DE6132E4D}" dt="2022-05-26T01:47:25.799" v="779"/>
          <ac:picMkLst>
            <pc:docMk/>
            <pc:sldMk cId="3944315214" sldId="303"/>
            <ac:picMk id="11" creationId="{16CDB33A-DB30-422A-9017-24959DEFD739}"/>
          </ac:picMkLst>
        </pc:picChg>
        <pc:picChg chg="add del mod">
          <ac:chgData name="Marcelo Natalio Saied" userId="7829687405327ba0" providerId="LiveId" clId="{34633FEF-649B-4591-9DAA-F55DE6132E4D}" dt="2022-05-26T01:47:25.304" v="778"/>
          <ac:picMkLst>
            <pc:docMk/>
            <pc:sldMk cId="3944315214" sldId="303"/>
            <ac:picMk id="12" creationId="{BC534A14-5CD3-44CB-9DCE-C07C5B124AD4}"/>
          </ac:picMkLst>
        </pc:picChg>
        <pc:picChg chg="add del mod">
          <ac:chgData name="Marcelo Natalio Saied" userId="7829687405327ba0" providerId="LiveId" clId="{34633FEF-649B-4591-9DAA-F55DE6132E4D}" dt="2022-05-26T01:47:24.863" v="777"/>
          <ac:picMkLst>
            <pc:docMk/>
            <pc:sldMk cId="3944315214" sldId="303"/>
            <ac:picMk id="13" creationId="{F2AE9594-1B40-4E6A-9698-9B44A3AA02E9}"/>
          </ac:picMkLst>
        </pc:picChg>
      </pc:sldChg>
      <pc:sldChg chg="add mod modShow">
        <pc:chgData name="Marcelo Natalio Saied" userId="7829687405327ba0" providerId="LiveId" clId="{34633FEF-649B-4591-9DAA-F55DE6132E4D}" dt="2022-05-28T15:48:12.498" v="2714" actId="729"/>
        <pc:sldMkLst>
          <pc:docMk/>
          <pc:sldMk cId="1182173433" sldId="304"/>
        </pc:sldMkLst>
      </pc:sldChg>
      <pc:sldChg chg="add del mod modShow">
        <pc:chgData name="Marcelo Natalio Saied" userId="7829687405327ba0" providerId="LiveId" clId="{34633FEF-649B-4591-9DAA-F55DE6132E4D}" dt="2022-05-26T01:45:02.937" v="758" actId="47"/>
        <pc:sldMkLst>
          <pc:docMk/>
          <pc:sldMk cId="2125535811" sldId="305"/>
        </pc:sldMkLst>
      </pc:sldChg>
      <pc:sldChg chg="addSp delSp modSp add mod modShow modNotesTx">
        <pc:chgData name="Marcelo Natalio Saied" userId="7829687405327ba0" providerId="LiveId" clId="{34633FEF-649B-4591-9DAA-F55DE6132E4D}" dt="2022-05-28T15:48:12.498" v="2714" actId="729"/>
        <pc:sldMkLst>
          <pc:docMk/>
          <pc:sldMk cId="3997848718" sldId="306"/>
        </pc:sldMkLst>
        <pc:spChg chg="mod">
          <ac:chgData name="Marcelo Natalio Saied" userId="7829687405327ba0" providerId="LiveId" clId="{34633FEF-649B-4591-9DAA-F55DE6132E4D}" dt="2022-05-28T12:33:11.958" v="856" actId="1076"/>
          <ac:spMkLst>
            <pc:docMk/>
            <pc:sldMk cId="3997848718" sldId="306"/>
            <ac:spMk id="61" creationId="{00000000-0000-0000-0000-000000000000}"/>
          </ac:spMkLst>
        </pc:spChg>
        <pc:picChg chg="add mod">
          <ac:chgData name="Marcelo Natalio Saied" userId="7829687405327ba0" providerId="LiveId" clId="{34633FEF-649B-4591-9DAA-F55DE6132E4D}" dt="2022-05-28T12:32:58.159" v="852" actId="1076"/>
          <ac:picMkLst>
            <pc:docMk/>
            <pc:sldMk cId="3997848718" sldId="306"/>
            <ac:picMk id="3" creationId="{3F88EE9B-E80A-40C6-B160-DD7EC3EF3409}"/>
          </ac:picMkLst>
        </pc:picChg>
        <pc:picChg chg="add del mod">
          <ac:chgData name="Marcelo Natalio Saied" userId="7829687405327ba0" providerId="LiveId" clId="{34633FEF-649B-4591-9DAA-F55DE6132E4D}" dt="2022-05-26T01:41:16.419" v="691" actId="1076"/>
          <ac:picMkLst>
            <pc:docMk/>
            <pc:sldMk cId="3997848718" sldId="306"/>
            <ac:picMk id="4" creationId="{BA80F326-55CD-4451-944D-68F69B9945F0}"/>
          </ac:picMkLst>
        </pc:picChg>
        <pc:picChg chg="add del">
          <ac:chgData name="Marcelo Natalio Saied" userId="7829687405327ba0" providerId="LiveId" clId="{34633FEF-649B-4591-9DAA-F55DE6132E4D}" dt="2022-05-26T01:40:18.707" v="638" actId="478"/>
          <ac:picMkLst>
            <pc:docMk/>
            <pc:sldMk cId="3997848718" sldId="306"/>
            <ac:picMk id="6" creationId="{1A74253A-736F-4C5F-BC67-A11E7E72A2E7}"/>
          </ac:picMkLst>
        </pc:picChg>
        <pc:picChg chg="add del">
          <ac:chgData name="Marcelo Natalio Saied" userId="7829687405327ba0" providerId="LiveId" clId="{34633FEF-649B-4591-9DAA-F55DE6132E4D}" dt="2022-05-26T01:40:21.013" v="640" actId="478"/>
          <ac:picMkLst>
            <pc:docMk/>
            <pc:sldMk cId="3997848718" sldId="306"/>
            <ac:picMk id="8" creationId="{1E18634D-D46B-4940-A63B-94444C6F73D4}"/>
          </ac:picMkLst>
        </pc:picChg>
        <pc:picChg chg="mod">
          <ac:chgData name="Marcelo Natalio Saied" userId="7829687405327ba0" providerId="LiveId" clId="{34633FEF-649B-4591-9DAA-F55DE6132E4D}" dt="2022-05-26T01:41:31.628" v="697" actId="14100"/>
          <ac:picMkLst>
            <pc:docMk/>
            <pc:sldMk cId="3997848718" sldId="306"/>
            <ac:picMk id="9" creationId="{0877CBDE-715A-4ABA-B840-2082AA8F25E2}"/>
          </ac:picMkLst>
        </pc:picChg>
        <pc:picChg chg="del">
          <ac:chgData name="Marcelo Natalio Saied" userId="7829687405327ba0" providerId="LiveId" clId="{34633FEF-649B-4591-9DAA-F55DE6132E4D}" dt="2022-05-26T01:40:19.718" v="639" actId="478"/>
          <ac:picMkLst>
            <pc:docMk/>
            <pc:sldMk cId="3997848718" sldId="306"/>
            <ac:picMk id="10" creationId="{A5F37F7C-45CE-4D11-A3B7-7018453A559C}"/>
          </ac:picMkLst>
        </pc:picChg>
        <pc:picChg chg="add del">
          <ac:chgData name="Marcelo Natalio Saied" userId="7829687405327ba0" providerId="LiveId" clId="{34633FEF-649B-4591-9DAA-F55DE6132E4D}" dt="2022-05-26T01:40:21.696" v="641" actId="478"/>
          <ac:picMkLst>
            <pc:docMk/>
            <pc:sldMk cId="3997848718" sldId="306"/>
            <ac:picMk id="11" creationId="{73F8E7E1-B641-4856-B608-9107474C506F}"/>
          </ac:picMkLst>
        </pc:picChg>
      </pc:sldChg>
      <pc:sldChg chg="delSp modSp add mod modShow modNotesTx">
        <pc:chgData name="Marcelo Natalio Saied" userId="7829687405327ba0" providerId="LiveId" clId="{34633FEF-649B-4591-9DAA-F55DE6132E4D}" dt="2022-05-28T15:48:12.498" v="2714" actId="729"/>
        <pc:sldMkLst>
          <pc:docMk/>
          <pc:sldMk cId="556745923" sldId="307"/>
        </pc:sldMkLst>
        <pc:picChg chg="del">
          <ac:chgData name="Marcelo Natalio Saied" userId="7829687405327ba0" providerId="LiveId" clId="{34633FEF-649B-4591-9DAA-F55DE6132E4D}" dt="2022-05-26T01:41:50.828" v="698" actId="478"/>
          <ac:picMkLst>
            <pc:docMk/>
            <pc:sldMk cId="556745923" sldId="307"/>
            <ac:picMk id="4" creationId="{BA80F326-55CD-4451-944D-68F69B9945F0}"/>
          </ac:picMkLst>
        </pc:picChg>
        <pc:picChg chg="mod">
          <ac:chgData name="Marcelo Natalio Saied" userId="7829687405327ba0" providerId="LiveId" clId="{34633FEF-649B-4591-9DAA-F55DE6132E4D}" dt="2022-05-26T01:42:22.192" v="724" actId="14100"/>
          <ac:picMkLst>
            <pc:docMk/>
            <pc:sldMk cId="556745923" sldId="307"/>
            <ac:picMk id="6" creationId="{1A74253A-736F-4C5F-BC67-A11E7E72A2E7}"/>
          </ac:picMkLst>
        </pc:picChg>
        <pc:picChg chg="del">
          <ac:chgData name="Marcelo Natalio Saied" userId="7829687405327ba0" providerId="LiveId" clId="{34633FEF-649B-4591-9DAA-F55DE6132E4D}" dt="2022-05-26T01:41:53.167" v="700" actId="478"/>
          <ac:picMkLst>
            <pc:docMk/>
            <pc:sldMk cId="556745923" sldId="307"/>
            <ac:picMk id="8" creationId="{1E18634D-D46B-4940-A63B-94444C6F73D4}"/>
          </ac:picMkLst>
        </pc:picChg>
        <pc:picChg chg="del">
          <ac:chgData name="Marcelo Natalio Saied" userId="7829687405327ba0" providerId="LiveId" clId="{34633FEF-649B-4591-9DAA-F55DE6132E4D}" dt="2022-05-26T01:41:52.092" v="699" actId="478"/>
          <ac:picMkLst>
            <pc:docMk/>
            <pc:sldMk cId="556745923" sldId="307"/>
            <ac:picMk id="9" creationId="{0877CBDE-715A-4ABA-B840-2082AA8F25E2}"/>
          </ac:picMkLst>
        </pc:picChg>
        <pc:picChg chg="mod">
          <ac:chgData name="Marcelo Natalio Saied" userId="7829687405327ba0" providerId="LiveId" clId="{34633FEF-649B-4591-9DAA-F55DE6132E4D}" dt="2022-05-26T01:42:25.971" v="725" actId="1076"/>
          <ac:picMkLst>
            <pc:docMk/>
            <pc:sldMk cId="556745923" sldId="307"/>
            <ac:picMk id="10" creationId="{A5F37F7C-45CE-4D11-A3B7-7018453A559C}"/>
          </ac:picMkLst>
        </pc:picChg>
        <pc:picChg chg="del">
          <ac:chgData name="Marcelo Natalio Saied" userId="7829687405327ba0" providerId="LiveId" clId="{34633FEF-649B-4591-9DAA-F55DE6132E4D}" dt="2022-05-26T01:41:53.956" v="701" actId="478"/>
          <ac:picMkLst>
            <pc:docMk/>
            <pc:sldMk cId="556745923" sldId="307"/>
            <ac:picMk id="11" creationId="{73F8E7E1-B641-4856-B608-9107474C506F}"/>
          </ac:picMkLst>
        </pc:picChg>
      </pc:sldChg>
      <pc:sldChg chg="addSp delSp modSp add mod modShow modNotesTx">
        <pc:chgData name="Marcelo Natalio Saied" userId="7829687405327ba0" providerId="LiveId" clId="{34633FEF-649B-4591-9DAA-F55DE6132E4D}" dt="2022-05-28T15:48:12.498" v="2714" actId="729"/>
        <pc:sldMkLst>
          <pc:docMk/>
          <pc:sldMk cId="594460916" sldId="308"/>
        </pc:sldMkLst>
        <pc:picChg chg="add mod">
          <ac:chgData name="Marcelo Natalio Saied" userId="7829687405327ba0" providerId="LiveId" clId="{34633FEF-649B-4591-9DAA-F55DE6132E4D}" dt="2022-05-26T01:44:52.820" v="757" actId="14100"/>
          <ac:picMkLst>
            <pc:docMk/>
            <pc:sldMk cId="594460916" sldId="308"/>
            <ac:picMk id="3" creationId="{CCED62F3-52E3-4478-9129-FECA43957D08}"/>
          </ac:picMkLst>
        </pc:picChg>
        <pc:picChg chg="del">
          <ac:chgData name="Marcelo Natalio Saied" userId="7829687405327ba0" providerId="LiveId" clId="{34633FEF-649B-4591-9DAA-F55DE6132E4D}" dt="2022-05-26T01:42:45.587" v="726" actId="478"/>
          <ac:picMkLst>
            <pc:docMk/>
            <pc:sldMk cId="594460916" sldId="308"/>
            <ac:picMk id="4" creationId="{BA80F326-55CD-4451-944D-68F69B9945F0}"/>
          </ac:picMkLst>
        </pc:picChg>
        <pc:picChg chg="del">
          <ac:chgData name="Marcelo Natalio Saied" userId="7829687405327ba0" providerId="LiveId" clId="{34633FEF-649B-4591-9DAA-F55DE6132E4D}" dt="2022-05-26T01:42:47.212" v="728" actId="478"/>
          <ac:picMkLst>
            <pc:docMk/>
            <pc:sldMk cId="594460916" sldId="308"/>
            <ac:picMk id="6" creationId="{1A74253A-736F-4C5F-BC67-A11E7E72A2E7}"/>
          </ac:picMkLst>
        </pc:picChg>
        <pc:picChg chg="mod">
          <ac:chgData name="Marcelo Natalio Saied" userId="7829687405327ba0" providerId="LiveId" clId="{34633FEF-649B-4591-9DAA-F55DE6132E4D}" dt="2022-05-26T01:43:08.581" v="750" actId="1076"/>
          <ac:picMkLst>
            <pc:docMk/>
            <pc:sldMk cId="594460916" sldId="308"/>
            <ac:picMk id="8" creationId="{1E18634D-D46B-4940-A63B-94444C6F73D4}"/>
          </ac:picMkLst>
        </pc:picChg>
        <pc:picChg chg="del">
          <ac:chgData name="Marcelo Natalio Saied" userId="7829687405327ba0" providerId="LiveId" clId="{34633FEF-649B-4591-9DAA-F55DE6132E4D}" dt="2022-05-26T01:42:46.736" v="727" actId="478"/>
          <ac:picMkLst>
            <pc:docMk/>
            <pc:sldMk cId="594460916" sldId="308"/>
            <ac:picMk id="9" creationId="{0877CBDE-715A-4ABA-B840-2082AA8F25E2}"/>
          </ac:picMkLst>
        </pc:picChg>
        <pc:picChg chg="del">
          <ac:chgData name="Marcelo Natalio Saied" userId="7829687405327ba0" providerId="LiveId" clId="{34633FEF-649B-4591-9DAA-F55DE6132E4D}" dt="2022-05-26T01:42:48.276" v="729" actId="478"/>
          <ac:picMkLst>
            <pc:docMk/>
            <pc:sldMk cId="594460916" sldId="308"/>
            <ac:picMk id="10" creationId="{A5F37F7C-45CE-4D11-A3B7-7018453A559C}"/>
          </ac:picMkLst>
        </pc:picChg>
        <pc:picChg chg="del mod">
          <ac:chgData name="Marcelo Natalio Saied" userId="7829687405327ba0" providerId="LiveId" clId="{34633FEF-649B-4591-9DAA-F55DE6132E4D}" dt="2022-05-26T01:44:39.836" v="752" actId="478"/>
          <ac:picMkLst>
            <pc:docMk/>
            <pc:sldMk cId="594460916" sldId="308"/>
            <ac:picMk id="11" creationId="{73F8E7E1-B641-4856-B608-9107474C506F}"/>
          </ac:picMkLst>
        </pc:picChg>
      </pc:sldChg>
      <pc:sldChg chg="addSp delSp modSp add mod ord modShow">
        <pc:chgData name="Marcelo Natalio Saied" userId="7829687405327ba0" providerId="LiveId" clId="{34633FEF-649B-4591-9DAA-F55DE6132E4D}" dt="2022-05-28T15:48:12.498" v="2714" actId="729"/>
        <pc:sldMkLst>
          <pc:docMk/>
          <pc:sldMk cId="1224556434" sldId="309"/>
        </pc:sldMkLst>
        <pc:spChg chg="mod">
          <ac:chgData name="Marcelo Natalio Saied" userId="7829687405327ba0" providerId="LiveId" clId="{34633FEF-649B-4591-9DAA-F55DE6132E4D}" dt="2022-05-28T15:17:31.185" v="2171" actId="1076"/>
          <ac:spMkLst>
            <pc:docMk/>
            <pc:sldMk cId="1224556434" sldId="309"/>
            <ac:spMk id="61" creationId="{00000000-0000-0000-0000-000000000000}"/>
          </ac:spMkLst>
        </pc:spChg>
        <pc:picChg chg="del">
          <ac:chgData name="Marcelo Natalio Saied" userId="7829687405327ba0" providerId="LiveId" clId="{34633FEF-649B-4591-9DAA-F55DE6132E4D}" dt="2022-05-26T01:47:35.293" v="783" actId="478"/>
          <ac:picMkLst>
            <pc:docMk/>
            <pc:sldMk cId="1224556434" sldId="309"/>
            <ac:picMk id="3" creationId="{944FD778-E607-473C-BFA6-364B74713AC6}"/>
          </ac:picMkLst>
        </pc:picChg>
        <pc:picChg chg="add mod">
          <ac:chgData name="Marcelo Natalio Saied" userId="7829687405327ba0" providerId="LiveId" clId="{34633FEF-649B-4591-9DAA-F55DE6132E4D}" dt="2022-05-26T01:51:01.500" v="831" actId="14100"/>
          <ac:picMkLst>
            <pc:docMk/>
            <pc:sldMk cId="1224556434" sldId="309"/>
            <ac:picMk id="5" creationId="{86C63413-16BE-47C9-B25B-5EDC12544A36}"/>
          </ac:picMkLst>
        </pc:picChg>
        <pc:picChg chg="del">
          <ac:chgData name="Marcelo Natalio Saied" userId="7829687405327ba0" providerId="LiveId" clId="{34633FEF-649B-4591-9DAA-F55DE6132E4D}" dt="2022-05-26T01:47:36.382" v="784" actId="478"/>
          <ac:picMkLst>
            <pc:docMk/>
            <pc:sldMk cId="1224556434" sldId="309"/>
            <ac:picMk id="6" creationId="{13448B0C-5D14-49B3-AA87-47BF159D2E00}"/>
          </ac:picMkLst>
        </pc:picChg>
        <pc:picChg chg="del">
          <ac:chgData name="Marcelo Natalio Saied" userId="7829687405327ba0" providerId="LiveId" clId="{34633FEF-649B-4591-9DAA-F55DE6132E4D}" dt="2022-05-26T01:47:37.158" v="785" actId="478"/>
          <ac:picMkLst>
            <pc:docMk/>
            <pc:sldMk cId="1224556434" sldId="309"/>
            <ac:picMk id="8" creationId="{48ADDA86-3118-45B2-8398-F59262C7D5CA}"/>
          </ac:picMkLst>
        </pc:picChg>
        <pc:picChg chg="add mod">
          <ac:chgData name="Marcelo Natalio Saied" userId="7829687405327ba0" providerId="LiveId" clId="{34633FEF-649B-4591-9DAA-F55DE6132E4D}" dt="2022-05-26T01:50:55.285" v="829" actId="14100"/>
          <ac:picMkLst>
            <pc:docMk/>
            <pc:sldMk cId="1224556434" sldId="309"/>
            <ac:picMk id="9" creationId="{804BD64D-35A5-41F5-921E-04312A3EA46F}"/>
          </ac:picMkLst>
        </pc:picChg>
      </pc:sldChg>
      <pc:sldChg chg="addSp delSp modSp add mod ord modShow">
        <pc:chgData name="Marcelo Natalio Saied" userId="7829687405327ba0" providerId="LiveId" clId="{34633FEF-649B-4591-9DAA-F55DE6132E4D}" dt="2022-05-28T15:48:12.498" v="2714" actId="729"/>
        <pc:sldMkLst>
          <pc:docMk/>
          <pc:sldMk cId="234748721" sldId="310"/>
        </pc:sldMkLst>
        <pc:spChg chg="mod">
          <ac:chgData name="Marcelo Natalio Saied" userId="7829687405327ba0" providerId="LiveId" clId="{34633FEF-649B-4591-9DAA-F55DE6132E4D}" dt="2022-05-26T01:51:30.046" v="835" actId="20577"/>
          <ac:spMkLst>
            <pc:docMk/>
            <pc:sldMk cId="234748721" sldId="310"/>
            <ac:spMk id="61" creationId="{00000000-0000-0000-0000-000000000000}"/>
          </ac:spMkLst>
        </pc:spChg>
        <pc:picChg chg="del">
          <ac:chgData name="Marcelo Natalio Saied" userId="7829687405327ba0" providerId="LiveId" clId="{34633FEF-649B-4591-9DAA-F55DE6132E4D}" dt="2022-05-26T01:48:12.828" v="796" actId="478"/>
          <ac:picMkLst>
            <pc:docMk/>
            <pc:sldMk cId="234748721" sldId="310"/>
            <ac:picMk id="3" creationId="{944FD778-E607-473C-BFA6-364B74713AC6}"/>
          </ac:picMkLst>
        </pc:picChg>
        <pc:picChg chg="add mod">
          <ac:chgData name="Marcelo Natalio Saied" userId="7829687405327ba0" providerId="LiveId" clId="{34633FEF-649B-4591-9DAA-F55DE6132E4D}" dt="2022-05-26T01:50:49.244" v="827" actId="1076"/>
          <ac:picMkLst>
            <pc:docMk/>
            <pc:sldMk cId="234748721" sldId="310"/>
            <ac:picMk id="5" creationId="{6E119257-040C-4AC4-AD48-B71C5F876569}"/>
          </ac:picMkLst>
        </pc:picChg>
        <pc:picChg chg="del">
          <ac:chgData name="Marcelo Natalio Saied" userId="7829687405327ba0" providerId="LiveId" clId="{34633FEF-649B-4591-9DAA-F55DE6132E4D}" dt="2022-05-26T01:48:12.635" v="795" actId="478"/>
          <ac:picMkLst>
            <pc:docMk/>
            <pc:sldMk cId="234748721" sldId="310"/>
            <ac:picMk id="6" creationId="{13448B0C-5D14-49B3-AA87-47BF159D2E00}"/>
          </ac:picMkLst>
        </pc:picChg>
        <pc:picChg chg="del">
          <ac:chgData name="Marcelo Natalio Saied" userId="7829687405327ba0" providerId="LiveId" clId="{34633FEF-649B-4591-9DAA-F55DE6132E4D}" dt="2022-05-26T01:48:11.021" v="794" actId="478"/>
          <ac:picMkLst>
            <pc:docMk/>
            <pc:sldMk cId="234748721" sldId="310"/>
            <ac:picMk id="8" creationId="{48ADDA86-3118-45B2-8398-F59262C7D5CA}"/>
          </ac:picMkLst>
        </pc:picChg>
        <pc:picChg chg="add mod">
          <ac:chgData name="Marcelo Natalio Saied" userId="7829687405327ba0" providerId="LiveId" clId="{34633FEF-649B-4591-9DAA-F55DE6132E4D}" dt="2022-05-26T01:50:44.469" v="825" actId="1076"/>
          <ac:picMkLst>
            <pc:docMk/>
            <pc:sldMk cId="234748721" sldId="310"/>
            <ac:picMk id="9" creationId="{1B54B825-42EE-4E8E-A878-767A428519B6}"/>
          </ac:picMkLst>
        </pc:picChg>
      </pc:sldChg>
      <pc:sldChg chg="addSp delSp modSp add mod ord modShow">
        <pc:chgData name="Marcelo Natalio Saied" userId="7829687405327ba0" providerId="LiveId" clId="{34633FEF-649B-4591-9DAA-F55DE6132E4D}" dt="2022-05-28T15:48:12.498" v="2714" actId="729"/>
        <pc:sldMkLst>
          <pc:docMk/>
          <pc:sldMk cId="3552488496" sldId="311"/>
        </pc:sldMkLst>
        <pc:spChg chg="mod">
          <ac:chgData name="Marcelo Natalio Saied" userId="7829687405327ba0" providerId="LiveId" clId="{34633FEF-649B-4591-9DAA-F55DE6132E4D}" dt="2022-05-26T01:51:51.185" v="836" actId="313"/>
          <ac:spMkLst>
            <pc:docMk/>
            <pc:sldMk cId="3552488496" sldId="311"/>
            <ac:spMk id="61" creationId="{00000000-0000-0000-0000-000000000000}"/>
          </ac:spMkLst>
        </pc:spChg>
        <pc:picChg chg="del">
          <ac:chgData name="Marcelo Natalio Saied" userId="7829687405327ba0" providerId="LiveId" clId="{34633FEF-649B-4591-9DAA-F55DE6132E4D}" dt="2022-05-26T01:48:14.958" v="797" actId="478"/>
          <ac:picMkLst>
            <pc:docMk/>
            <pc:sldMk cId="3552488496" sldId="311"/>
            <ac:picMk id="3" creationId="{944FD778-E607-473C-BFA6-364B74713AC6}"/>
          </ac:picMkLst>
        </pc:picChg>
        <pc:picChg chg="add mod">
          <ac:chgData name="Marcelo Natalio Saied" userId="7829687405327ba0" providerId="LiveId" clId="{34633FEF-649B-4591-9DAA-F55DE6132E4D}" dt="2022-05-26T01:50:24.580" v="818" actId="1076"/>
          <ac:picMkLst>
            <pc:docMk/>
            <pc:sldMk cId="3552488496" sldId="311"/>
            <ac:picMk id="5" creationId="{7223E5ED-F5B4-4457-B114-5173D13891AF}"/>
          </ac:picMkLst>
        </pc:picChg>
        <pc:picChg chg="del">
          <ac:chgData name="Marcelo Natalio Saied" userId="7829687405327ba0" providerId="LiveId" clId="{34633FEF-649B-4591-9DAA-F55DE6132E4D}" dt="2022-05-26T01:48:15.412" v="798" actId="478"/>
          <ac:picMkLst>
            <pc:docMk/>
            <pc:sldMk cId="3552488496" sldId="311"/>
            <ac:picMk id="6" creationId="{13448B0C-5D14-49B3-AA87-47BF159D2E00}"/>
          </ac:picMkLst>
        </pc:picChg>
        <pc:picChg chg="del">
          <ac:chgData name="Marcelo Natalio Saied" userId="7829687405327ba0" providerId="LiveId" clId="{34633FEF-649B-4591-9DAA-F55DE6132E4D}" dt="2022-05-26T01:48:16.082" v="799" actId="478"/>
          <ac:picMkLst>
            <pc:docMk/>
            <pc:sldMk cId="3552488496" sldId="311"/>
            <ac:picMk id="8" creationId="{48ADDA86-3118-45B2-8398-F59262C7D5CA}"/>
          </ac:picMkLst>
        </pc:picChg>
        <pc:picChg chg="add mod">
          <ac:chgData name="Marcelo Natalio Saied" userId="7829687405327ba0" providerId="LiveId" clId="{34633FEF-649B-4591-9DAA-F55DE6132E4D}" dt="2022-05-26T01:50:34.204" v="823" actId="1076"/>
          <ac:picMkLst>
            <pc:docMk/>
            <pc:sldMk cId="3552488496" sldId="311"/>
            <ac:picMk id="9" creationId="{50AB4C90-AC3F-4ED5-8285-C53238B9D154}"/>
          </ac:picMkLst>
        </pc:picChg>
      </pc:sldChg>
      <pc:sldChg chg="addSp delSp modSp add mod modShow">
        <pc:chgData name="Marcelo Natalio Saied" userId="7829687405327ba0" providerId="LiveId" clId="{34633FEF-649B-4591-9DAA-F55DE6132E4D}" dt="2022-05-28T15:48:12.498" v="2714" actId="729"/>
        <pc:sldMkLst>
          <pc:docMk/>
          <pc:sldMk cId="436827425" sldId="312"/>
        </pc:sldMkLst>
        <pc:picChg chg="del">
          <ac:chgData name="Marcelo Natalio Saied" userId="7829687405327ba0" providerId="LiveId" clId="{34633FEF-649B-4591-9DAA-F55DE6132E4D}" dt="2022-05-26T02:33:13.617" v="842" actId="478"/>
          <ac:picMkLst>
            <pc:docMk/>
            <pc:sldMk cId="436827425" sldId="312"/>
            <ac:picMk id="3" creationId="{55A2D3B3-7E1C-4F78-8C7B-9B962F3A6D26}"/>
          </ac:picMkLst>
        </pc:picChg>
        <pc:picChg chg="del">
          <ac:chgData name="Marcelo Natalio Saied" userId="7829687405327ba0" providerId="LiveId" clId="{34633FEF-649B-4591-9DAA-F55DE6132E4D}" dt="2022-05-26T02:33:14.356" v="843" actId="478"/>
          <ac:picMkLst>
            <pc:docMk/>
            <pc:sldMk cId="436827425" sldId="312"/>
            <ac:picMk id="4" creationId="{1FDBAE75-082F-4050-A34E-54F3EF62D53D}"/>
          </ac:picMkLst>
        </pc:picChg>
        <pc:picChg chg="add mod">
          <ac:chgData name="Marcelo Natalio Saied" userId="7829687405327ba0" providerId="LiveId" clId="{34633FEF-649B-4591-9DAA-F55DE6132E4D}" dt="2022-05-28T12:30:22.686" v="850" actId="1076"/>
          <ac:picMkLst>
            <pc:docMk/>
            <pc:sldMk cId="436827425" sldId="312"/>
            <ac:picMk id="6" creationId="{25D380AA-1582-4E8B-AC35-9C147FB11B42}"/>
          </ac:picMkLst>
        </pc:picChg>
      </pc:sldChg>
      <pc:sldChg chg="addSp delSp modSp new mod ord modNotes">
        <pc:chgData name="Marcelo Natalio Saied" userId="7829687405327ba0" providerId="LiveId" clId="{34633FEF-649B-4591-9DAA-F55DE6132E4D}" dt="2022-05-28T16:03:35.353" v="2913"/>
        <pc:sldMkLst>
          <pc:docMk/>
          <pc:sldMk cId="816821030" sldId="313"/>
        </pc:sldMkLst>
        <pc:spChg chg="mod">
          <ac:chgData name="Marcelo Natalio Saied" userId="7829687405327ba0" providerId="LiveId" clId="{34633FEF-649B-4591-9DAA-F55DE6132E4D}" dt="2022-05-28T14:56:30.488" v="1663" actId="1076"/>
          <ac:spMkLst>
            <pc:docMk/>
            <pc:sldMk cId="816821030" sldId="313"/>
            <ac:spMk id="2" creationId="{A7821D4E-4DEF-4A50-8F6E-92291AB15EDA}"/>
          </ac:spMkLst>
        </pc:spChg>
        <pc:spChg chg="add mod">
          <ac:chgData name="Marcelo Natalio Saied" userId="7829687405327ba0" providerId="LiveId" clId="{34633FEF-649B-4591-9DAA-F55DE6132E4D}" dt="2022-05-28T14:23:02.592" v="1192"/>
          <ac:spMkLst>
            <pc:docMk/>
            <pc:sldMk cId="816821030" sldId="313"/>
            <ac:spMk id="4" creationId="{112B2B1A-AC86-40C7-9A47-769EA841CEA9}"/>
          </ac:spMkLst>
        </pc:spChg>
        <pc:spChg chg="add del mod">
          <ac:chgData name="Marcelo Natalio Saied" userId="7829687405327ba0" providerId="LiveId" clId="{34633FEF-649B-4591-9DAA-F55DE6132E4D}" dt="2022-05-28T14:55:21.919" v="1655" actId="478"/>
          <ac:spMkLst>
            <pc:docMk/>
            <pc:sldMk cId="816821030" sldId="313"/>
            <ac:spMk id="5" creationId="{288D54EE-173C-404D-96AF-CB565F91A013}"/>
          </ac:spMkLst>
        </pc:spChg>
        <pc:picChg chg="add mod">
          <ac:chgData name="Marcelo Natalio Saied" userId="7829687405327ba0" providerId="LiveId" clId="{34633FEF-649B-4591-9DAA-F55DE6132E4D}" dt="2022-05-28T15:32:29.642" v="2331" actId="1076"/>
          <ac:picMkLst>
            <pc:docMk/>
            <pc:sldMk cId="816821030" sldId="313"/>
            <ac:picMk id="6" creationId="{FD2F54AA-066F-4C50-8B59-725C57C2899A}"/>
          </ac:picMkLst>
        </pc:picChg>
        <pc:picChg chg="add mod">
          <ac:chgData name="Marcelo Natalio Saied" userId="7829687405327ba0" providerId="LiveId" clId="{34633FEF-649B-4591-9DAA-F55DE6132E4D}" dt="2022-05-28T15:03:06.424" v="1726" actId="1076"/>
          <ac:picMkLst>
            <pc:docMk/>
            <pc:sldMk cId="816821030" sldId="313"/>
            <ac:picMk id="7" creationId="{A85D48B4-6119-45E6-8471-1EF1C1E001C2}"/>
          </ac:picMkLst>
        </pc:picChg>
        <pc:picChg chg="add mod">
          <ac:chgData name="Marcelo Natalio Saied" userId="7829687405327ba0" providerId="LiveId" clId="{34633FEF-649B-4591-9DAA-F55DE6132E4D}" dt="2022-05-28T15:32:37.963" v="2332" actId="14100"/>
          <ac:picMkLst>
            <pc:docMk/>
            <pc:sldMk cId="816821030" sldId="313"/>
            <ac:picMk id="8" creationId="{F32F8734-1908-421C-AD46-E6B1D4534295}"/>
          </ac:picMkLst>
        </pc:picChg>
      </pc:sldChg>
      <pc:sldChg chg="modSp add mod">
        <pc:chgData name="Marcelo Natalio Saied" userId="7829687405327ba0" providerId="LiveId" clId="{34633FEF-649B-4591-9DAA-F55DE6132E4D}" dt="2022-05-28T15:33:40.258" v="2335" actId="20577"/>
        <pc:sldMkLst>
          <pc:docMk/>
          <pc:sldMk cId="1032713080" sldId="314"/>
        </pc:sldMkLst>
        <pc:spChg chg="mod">
          <ac:chgData name="Marcelo Natalio Saied" userId="7829687405327ba0" providerId="LiveId" clId="{34633FEF-649B-4591-9DAA-F55DE6132E4D}" dt="2022-05-28T15:07:59.456" v="1760" actId="313"/>
          <ac:spMkLst>
            <pc:docMk/>
            <pc:sldMk cId="1032713080" sldId="314"/>
            <ac:spMk id="2" creationId="{A7821D4E-4DEF-4A50-8F6E-92291AB15EDA}"/>
          </ac:spMkLst>
        </pc:spChg>
        <pc:spChg chg="mod">
          <ac:chgData name="Marcelo Natalio Saied" userId="7829687405327ba0" providerId="LiveId" clId="{34633FEF-649B-4591-9DAA-F55DE6132E4D}" dt="2022-05-28T15:33:40.258" v="2335" actId="20577"/>
          <ac:spMkLst>
            <pc:docMk/>
            <pc:sldMk cId="1032713080" sldId="314"/>
            <ac:spMk id="5" creationId="{288D54EE-173C-404D-96AF-CB565F91A013}"/>
          </ac:spMkLst>
        </pc:spChg>
      </pc:sldChg>
      <pc:sldChg chg="addSp delSp modSp new del mod ord">
        <pc:chgData name="Marcelo Natalio Saied" userId="7829687405327ba0" providerId="LiveId" clId="{34633FEF-649B-4591-9DAA-F55DE6132E4D}" dt="2022-05-28T14:57:50.847" v="1682" actId="47"/>
        <pc:sldMkLst>
          <pc:docMk/>
          <pc:sldMk cId="1257806824" sldId="315"/>
        </pc:sldMkLst>
        <pc:spChg chg="mod">
          <ac:chgData name="Marcelo Natalio Saied" userId="7829687405327ba0" providerId="LiveId" clId="{34633FEF-649B-4591-9DAA-F55DE6132E4D}" dt="2022-05-28T14:33:04.094" v="1327" actId="1076"/>
          <ac:spMkLst>
            <pc:docMk/>
            <pc:sldMk cId="1257806824" sldId="315"/>
            <ac:spMk id="2" creationId="{0E958C25-F89B-4EA1-9688-0F05DB6E03BB}"/>
          </ac:spMkLst>
        </pc:spChg>
        <pc:spChg chg="del">
          <ac:chgData name="Marcelo Natalio Saied" userId="7829687405327ba0" providerId="LiveId" clId="{34633FEF-649B-4591-9DAA-F55DE6132E4D}" dt="2022-05-28T14:32:52.292" v="1323" actId="478"/>
          <ac:spMkLst>
            <pc:docMk/>
            <pc:sldMk cId="1257806824" sldId="315"/>
            <ac:spMk id="3" creationId="{AB655361-2B60-43EA-A9BB-E910C4751C14}"/>
          </ac:spMkLst>
        </pc:spChg>
        <pc:picChg chg="add mod">
          <ac:chgData name="Marcelo Natalio Saied" userId="7829687405327ba0" providerId="LiveId" clId="{34633FEF-649B-4591-9DAA-F55DE6132E4D}" dt="2022-05-28T14:33:47.565" v="1335" actId="1076"/>
          <ac:picMkLst>
            <pc:docMk/>
            <pc:sldMk cId="1257806824" sldId="315"/>
            <ac:picMk id="6" creationId="{CECC7598-C726-4C54-94DA-9A24C2C20C39}"/>
          </ac:picMkLst>
        </pc:picChg>
        <pc:picChg chg="add del mod">
          <ac:chgData name="Marcelo Natalio Saied" userId="7829687405327ba0" providerId="LiveId" clId="{34633FEF-649B-4591-9DAA-F55DE6132E4D}" dt="2022-05-28T14:57:31.279" v="1674" actId="21"/>
          <ac:picMkLst>
            <pc:docMk/>
            <pc:sldMk cId="1257806824" sldId="315"/>
            <ac:picMk id="8" creationId="{A6C3191E-4AEB-48F8-A630-A2C318A3ACE5}"/>
          </ac:picMkLst>
        </pc:picChg>
        <pc:picChg chg="add del mod">
          <ac:chgData name="Marcelo Natalio Saied" userId="7829687405327ba0" providerId="LiveId" clId="{34633FEF-649B-4591-9DAA-F55DE6132E4D}" dt="2022-05-28T14:57:42.368" v="1678" actId="21"/>
          <ac:picMkLst>
            <pc:docMk/>
            <pc:sldMk cId="1257806824" sldId="315"/>
            <ac:picMk id="10" creationId="{8C7164E4-DBAF-4495-BCD3-76A6FED56EC8}"/>
          </ac:picMkLst>
        </pc:picChg>
      </pc:sldChg>
      <pc:sldChg chg="addSp modSp new del mod ord">
        <pc:chgData name="Marcelo Natalio Saied" userId="7829687405327ba0" providerId="LiveId" clId="{34633FEF-649B-4591-9DAA-F55DE6132E4D}" dt="2022-05-28T15:42:14.098" v="2662" actId="47"/>
        <pc:sldMkLst>
          <pc:docMk/>
          <pc:sldMk cId="3131607289" sldId="316"/>
        </pc:sldMkLst>
        <pc:spChg chg="mod">
          <ac:chgData name="Marcelo Natalio Saied" userId="7829687405327ba0" providerId="LiveId" clId="{34633FEF-649B-4591-9DAA-F55DE6132E4D}" dt="2022-05-28T15:41:51.854" v="2660"/>
          <ac:spMkLst>
            <pc:docMk/>
            <pc:sldMk cId="3131607289" sldId="316"/>
            <ac:spMk id="6" creationId="{D6945C12-0947-46B0-AF5E-5771E969D803}"/>
          </ac:spMkLst>
        </pc:spChg>
        <pc:spChg chg="mod">
          <ac:chgData name="Marcelo Natalio Saied" userId="7829687405327ba0" providerId="LiveId" clId="{34633FEF-649B-4591-9DAA-F55DE6132E4D}" dt="2022-05-28T15:41:51.854" v="2660"/>
          <ac:spMkLst>
            <pc:docMk/>
            <pc:sldMk cId="3131607289" sldId="316"/>
            <ac:spMk id="7" creationId="{86532C2A-A61D-42B2-BCAE-9EEF7DA23A7F}"/>
          </ac:spMkLst>
        </pc:spChg>
        <pc:spChg chg="mod">
          <ac:chgData name="Marcelo Natalio Saied" userId="7829687405327ba0" providerId="LiveId" clId="{34633FEF-649B-4591-9DAA-F55DE6132E4D}" dt="2022-05-28T15:41:51.854" v="2660"/>
          <ac:spMkLst>
            <pc:docMk/>
            <pc:sldMk cId="3131607289" sldId="316"/>
            <ac:spMk id="8" creationId="{D4A0CE7C-FAC6-45AA-A19F-A3FA263979E3}"/>
          </ac:spMkLst>
        </pc:spChg>
        <pc:spChg chg="mod">
          <ac:chgData name="Marcelo Natalio Saied" userId="7829687405327ba0" providerId="LiveId" clId="{34633FEF-649B-4591-9DAA-F55DE6132E4D}" dt="2022-05-28T15:41:51.854" v="2660"/>
          <ac:spMkLst>
            <pc:docMk/>
            <pc:sldMk cId="3131607289" sldId="316"/>
            <ac:spMk id="9" creationId="{401EDEAF-8134-45EC-AFEC-45A2F9BD8187}"/>
          </ac:spMkLst>
        </pc:spChg>
        <pc:spChg chg="mod">
          <ac:chgData name="Marcelo Natalio Saied" userId="7829687405327ba0" providerId="LiveId" clId="{34633FEF-649B-4591-9DAA-F55DE6132E4D}" dt="2022-05-28T15:41:51.854" v="2660"/>
          <ac:spMkLst>
            <pc:docMk/>
            <pc:sldMk cId="3131607289" sldId="316"/>
            <ac:spMk id="10" creationId="{A09D6B61-2615-48F1-9CD5-794318527683}"/>
          </ac:spMkLst>
        </pc:spChg>
        <pc:grpChg chg="add mod">
          <ac:chgData name="Marcelo Natalio Saied" userId="7829687405327ba0" providerId="LiveId" clId="{34633FEF-649B-4591-9DAA-F55DE6132E4D}" dt="2022-05-28T15:41:54.073" v="2661" actId="14100"/>
          <ac:grpSpMkLst>
            <pc:docMk/>
            <pc:sldMk cId="3131607289" sldId="316"/>
            <ac:grpSpMk id="5" creationId="{B34C028F-B0BB-4308-BEEF-EB6BE203AA04}"/>
          </ac:grpSpMkLst>
        </pc:grpChg>
      </pc:sldChg>
      <pc:sldChg chg="add mod modShow">
        <pc:chgData name="Marcelo Natalio Saied" userId="7829687405327ba0" providerId="LiveId" clId="{34633FEF-649B-4591-9DAA-F55DE6132E4D}" dt="2022-05-28T14:35:08.813" v="1342" actId="729"/>
        <pc:sldMkLst>
          <pc:docMk/>
          <pc:sldMk cId="2688931656" sldId="317"/>
        </pc:sldMkLst>
      </pc:sldChg>
      <pc:sldChg chg="addSp delSp modSp add mod ord">
        <pc:chgData name="Marcelo Natalio Saied" userId="7829687405327ba0" providerId="LiveId" clId="{34633FEF-649B-4591-9DAA-F55DE6132E4D}" dt="2022-05-28T15:38:26.355" v="2380" actId="20577"/>
        <pc:sldMkLst>
          <pc:docMk/>
          <pc:sldMk cId="1603910227" sldId="318"/>
        </pc:sldMkLst>
        <pc:spChg chg="add del mod">
          <ac:chgData name="Marcelo Natalio Saied" userId="7829687405327ba0" providerId="LiveId" clId="{34633FEF-649B-4591-9DAA-F55DE6132E4D}" dt="2022-05-28T15:37:58.284" v="2359" actId="478"/>
          <ac:spMkLst>
            <pc:docMk/>
            <pc:sldMk cId="1603910227" sldId="318"/>
            <ac:spMk id="3" creationId="{4BBC7536-1D88-4146-9102-F2C8D5D601A6}"/>
          </ac:spMkLst>
        </pc:spChg>
        <pc:spChg chg="mod">
          <ac:chgData name="Marcelo Natalio Saied" userId="7829687405327ba0" providerId="LiveId" clId="{34633FEF-649B-4591-9DAA-F55DE6132E4D}" dt="2022-05-28T15:37:11.298" v="2352" actId="20577"/>
          <ac:spMkLst>
            <pc:docMk/>
            <pc:sldMk cId="1603910227" sldId="318"/>
            <ac:spMk id="3914" creationId="{00000000-0000-0000-0000-000000000000}"/>
          </ac:spMkLst>
        </pc:spChg>
        <pc:spChg chg="del mod">
          <ac:chgData name="Marcelo Natalio Saied" userId="7829687405327ba0" providerId="LiveId" clId="{34633FEF-649B-4591-9DAA-F55DE6132E4D}" dt="2022-05-28T15:37:55.692" v="2358" actId="478"/>
          <ac:spMkLst>
            <pc:docMk/>
            <pc:sldMk cId="1603910227" sldId="318"/>
            <ac:spMk id="3915" creationId="{00000000-0000-0000-0000-000000000000}"/>
          </ac:spMkLst>
        </pc:spChg>
        <pc:graphicFrameChg chg="add mod modGraphic">
          <ac:chgData name="Marcelo Natalio Saied" userId="7829687405327ba0" providerId="LiveId" clId="{34633FEF-649B-4591-9DAA-F55DE6132E4D}" dt="2022-05-28T15:38:26.355" v="2380" actId="20577"/>
          <ac:graphicFrameMkLst>
            <pc:docMk/>
            <pc:sldMk cId="1603910227" sldId="318"/>
            <ac:graphicFrameMk id="4" creationId="{5460774E-D280-4828-B678-9C919C582689}"/>
          </ac:graphicFrameMkLst>
        </pc:graphicFrameChg>
        <pc:picChg chg="mod">
          <ac:chgData name="Marcelo Natalio Saied" userId="7829687405327ba0" providerId="LiveId" clId="{34633FEF-649B-4591-9DAA-F55DE6132E4D}" dt="2022-05-28T15:37:15.867" v="2353" actId="14100"/>
          <ac:picMkLst>
            <pc:docMk/>
            <pc:sldMk cId="1603910227" sldId="318"/>
            <ac:picMk id="3916" creationId="{00000000-0000-0000-0000-000000000000}"/>
          </ac:picMkLst>
        </pc:picChg>
      </pc:sldChg>
      <pc:sldChg chg="modSp add mod">
        <pc:chgData name="Marcelo Natalio Saied" userId="7829687405327ba0" providerId="LiveId" clId="{34633FEF-649B-4591-9DAA-F55DE6132E4D}" dt="2022-05-28T14:46:49.133" v="1437" actId="20577"/>
        <pc:sldMkLst>
          <pc:docMk/>
          <pc:sldMk cId="326422404" sldId="319"/>
        </pc:sldMkLst>
        <pc:spChg chg="mod">
          <ac:chgData name="Marcelo Natalio Saied" userId="7829687405327ba0" providerId="LiveId" clId="{34633FEF-649B-4591-9DAA-F55DE6132E4D}" dt="2022-05-28T14:46:49.133" v="1437" actId="20577"/>
          <ac:spMkLst>
            <pc:docMk/>
            <pc:sldMk cId="326422404" sldId="319"/>
            <ac:spMk id="68" creationId="{00000000-0000-0000-0000-000000000000}"/>
          </ac:spMkLst>
        </pc:spChg>
      </pc:sldChg>
      <pc:sldChg chg="modSp add mod ord">
        <pc:chgData name="Marcelo Natalio Saied" userId="7829687405327ba0" providerId="LiveId" clId="{34633FEF-649B-4591-9DAA-F55DE6132E4D}" dt="2022-05-28T15:51:14.683" v="2733" actId="20577"/>
        <pc:sldMkLst>
          <pc:docMk/>
          <pc:sldMk cId="1018998296" sldId="320"/>
        </pc:sldMkLst>
        <pc:spChg chg="mod">
          <ac:chgData name="Marcelo Natalio Saied" userId="7829687405327ba0" providerId="LiveId" clId="{34633FEF-649B-4591-9DAA-F55DE6132E4D}" dt="2022-05-28T15:07:49.017" v="1759" actId="14100"/>
          <ac:spMkLst>
            <pc:docMk/>
            <pc:sldMk cId="1018998296" sldId="320"/>
            <ac:spMk id="2" creationId="{A7821D4E-4DEF-4A50-8F6E-92291AB15EDA}"/>
          </ac:spMkLst>
        </pc:spChg>
        <pc:spChg chg="mod">
          <ac:chgData name="Marcelo Natalio Saied" userId="7829687405327ba0" providerId="LiveId" clId="{34633FEF-649B-4591-9DAA-F55DE6132E4D}" dt="2022-05-28T15:51:14.683" v="2733" actId="20577"/>
          <ac:spMkLst>
            <pc:docMk/>
            <pc:sldMk cId="1018998296" sldId="320"/>
            <ac:spMk id="5" creationId="{288D54EE-173C-404D-96AF-CB565F91A013}"/>
          </ac:spMkLst>
        </pc:spChg>
      </pc:sldChg>
      <pc:sldChg chg="addSp delSp modSp add mod ord modShow">
        <pc:chgData name="Marcelo Natalio Saied" userId="7829687405327ba0" providerId="LiveId" clId="{34633FEF-649B-4591-9DAA-F55DE6132E4D}" dt="2022-05-28T15:06:44.736" v="1744"/>
        <pc:sldMkLst>
          <pc:docMk/>
          <pc:sldMk cId="3585829593" sldId="321"/>
        </pc:sldMkLst>
        <pc:picChg chg="del">
          <ac:chgData name="Marcelo Natalio Saied" userId="7829687405327ba0" providerId="LiveId" clId="{34633FEF-649B-4591-9DAA-F55DE6132E4D}" dt="2022-05-28T14:57:25.895" v="1672" actId="478"/>
          <ac:picMkLst>
            <pc:docMk/>
            <pc:sldMk cId="3585829593" sldId="321"/>
            <ac:picMk id="6" creationId="{FD2F54AA-066F-4C50-8B59-725C57C2899A}"/>
          </ac:picMkLst>
        </pc:picChg>
        <pc:picChg chg="add mod">
          <ac:chgData name="Marcelo Natalio Saied" userId="7829687405327ba0" providerId="LiveId" clId="{34633FEF-649B-4591-9DAA-F55DE6132E4D}" dt="2022-05-28T14:57:59.607" v="1683" actId="1076"/>
          <ac:picMkLst>
            <pc:docMk/>
            <pc:sldMk cId="3585829593" sldId="321"/>
            <ac:picMk id="7" creationId="{DCE981B6-D01C-4A44-AA52-629604D79348}"/>
          </ac:picMkLst>
        </pc:picChg>
      </pc:sldChg>
      <pc:sldChg chg="addSp delSp modSp add mod ord modShow">
        <pc:chgData name="Marcelo Natalio Saied" userId="7829687405327ba0" providerId="LiveId" clId="{34633FEF-649B-4591-9DAA-F55DE6132E4D}" dt="2022-05-28T15:06:44.736" v="1744"/>
        <pc:sldMkLst>
          <pc:docMk/>
          <pc:sldMk cId="839450741" sldId="322"/>
        </pc:sldMkLst>
        <pc:picChg chg="del">
          <ac:chgData name="Marcelo Natalio Saied" userId="7829687405327ba0" providerId="LiveId" clId="{34633FEF-649B-4591-9DAA-F55DE6132E4D}" dt="2022-05-28T14:57:27.639" v="1673" actId="478"/>
          <ac:picMkLst>
            <pc:docMk/>
            <pc:sldMk cId="839450741" sldId="322"/>
            <ac:picMk id="6" creationId="{FD2F54AA-066F-4C50-8B59-725C57C2899A}"/>
          </ac:picMkLst>
        </pc:picChg>
        <pc:picChg chg="add mod">
          <ac:chgData name="Marcelo Natalio Saied" userId="7829687405327ba0" providerId="LiveId" clId="{34633FEF-649B-4591-9DAA-F55DE6132E4D}" dt="2022-05-28T14:58:21.791" v="1685" actId="1076"/>
          <ac:picMkLst>
            <pc:docMk/>
            <pc:sldMk cId="839450741" sldId="322"/>
            <ac:picMk id="7" creationId="{746F04C6-6632-4907-82F0-B7D1E0DE4545}"/>
          </ac:picMkLst>
        </pc:picChg>
      </pc:sldChg>
      <pc:sldChg chg="addSp delSp modSp add mod">
        <pc:chgData name="Marcelo Natalio Saied" userId="7829687405327ba0" providerId="LiveId" clId="{34633FEF-649B-4591-9DAA-F55DE6132E4D}" dt="2022-05-28T16:10:57.588" v="2969" actId="1076"/>
        <pc:sldMkLst>
          <pc:docMk/>
          <pc:sldMk cId="2148435383" sldId="323"/>
        </pc:sldMkLst>
        <pc:spChg chg="mod">
          <ac:chgData name="Marcelo Natalio Saied" userId="7829687405327ba0" providerId="LiveId" clId="{34633FEF-649B-4591-9DAA-F55DE6132E4D}" dt="2022-05-28T16:00:55.691" v="2892" actId="1076"/>
          <ac:spMkLst>
            <pc:docMk/>
            <pc:sldMk cId="2148435383" sldId="323"/>
            <ac:spMk id="2" creationId="{A7821D4E-4DEF-4A50-8F6E-92291AB15EDA}"/>
          </ac:spMkLst>
        </pc:spChg>
        <pc:spChg chg="add mod">
          <ac:chgData name="Marcelo Natalio Saied" userId="7829687405327ba0" providerId="LiveId" clId="{34633FEF-649B-4591-9DAA-F55DE6132E4D}" dt="2022-05-28T16:09:15.804" v="2958" actId="1076"/>
          <ac:spMkLst>
            <pc:docMk/>
            <pc:sldMk cId="2148435383" sldId="323"/>
            <ac:spMk id="12" creationId="{12CADB3B-8200-463B-94D8-7F0CEFC69E06}"/>
          </ac:spMkLst>
        </pc:spChg>
        <pc:spChg chg="add mod ord">
          <ac:chgData name="Marcelo Natalio Saied" userId="7829687405327ba0" providerId="LiveId" clId="{34633FEF-649B-4591-9DAA-F55DE6132E4D}" dt="2022-05-28T16:08:15.683" v="2950" actId="1076"/>
          <ac:spMkLst>
            <pc:docMk/>
            <pc:sldMk cId="2148435383" sldId="323"/>
            <ac:spMk id="13" creationId="{CBEB61BD-3A60-4D3B-B25B-34BEBCD601BB}"/>
          </ac:spMkLst>
        </pc:spChg>
        <pc:spChg chg="add mod">
          <ac:chgData name="Marcelo Natalio Saied" userId="7829687405327ba0" providerId="LiveId" clId="{34633FEF-649B-4591-9DAA-F55DE6132E4D}" dt="2022-05-28T16:09:09.460" v="2956" actId="1076"/>
          <ac:spMkLst>
            <pc:docMk/>
            <pc:sldMk cId="2148435383" sldId="323"/>
            <ac:spMk id="14" creationId="{D14EAF67-F48C-4FC3-AF0F-E399BFD5DC11}"/>
          </ac:spMkLst>
        </pc:spChg>
        <pc:spChg chg="add mod">
          <ac:chgData name="Marcelo Natalio Saied" userId="7829687405327ba0" providerId="LiveId" clId="{34633FEF-649B-4591-9DAA-F55DE6132E4D}" dt="2022-05-28T16:09:12.564" v="2957" actId="1076"/>
          <ac:spMkLst>
            <pc:docMk/>
            <pc:sldMk cId="2148435383" sldId="323"/>
            <ac:spMk id="19" creationId="{F82EC11E-5F44-4C11-B172-44D54FFA21D3}"/>
          </ac:spMkLst>
        </pc:spChg>
        <pc:spChg chg="add del mod">
          <ac:chgData name="Marcelo Natalio Saied" userId="7829687405327ba0" providerId="LiveId" clId="{34633FEF-649B-4591-9DAA-F55DE6132E4D}" dt="2022-05-28T15:56:14.071" v="2831"/>
          <ac:spMkLst>
            <pc:docMk/>
            <pc:sldMk cId="2148435383" sldId="323"/>
            <ac:spMk id="20" creationId="{05B6868F-F384-4929-A8DC-EE183FBDC00B}"/>
          </ac:spMkLst>
        </pc:spChg>
        <pc:spChg chg="add del mod">
          <ac:chgData name="Marcelo Natalio Saied" userId="7829687405327ba0" providerId="LiveId" clId="{34633FEF-649B-4591-9DAA-F55DE6132E4D}" dt="2022-05-28T15:56:12.910" v="2829"/>
          <ac:spMkLst>
            <pc:docMk/>
            <pc:sldMk cId="2148435383" sldId="323"/>
            <ac:spMk id="21" creationId="{8F1F15AD-1340-4120-919C-7943C9E5F2CA}"/>
          </ac:spMkLst>
        </pc:spChg>
        <pc:spChg chg="add mod">
          <ac:chgData name="Marcelo Natalio Saied" userId="7829687405327ba0" providerId="LiveId" clId="{34633FEF-649B-4591-9DAA-F55DE6132E4D}" dt="2022-05-28T16:08:05.652" v="2947" actId="1076"/>
          <ac:spMkLst>
            <pc:docMk/>
            <pc:sldMk cId="2148435383" sldId="323"/>
            <ac:spMk id="22" creationId="{761587B9-3B7F-4EEE-8EEF-4816402559ED}"/>
          </ac:spMkLst>
        </pc:spChg>
        <pc:spChg chg="add mod">
          <ac:chgData name="Marcelo Natalio Saied" userId="7829687405327ba0" providerId="LiveId" clId="{34633FEF-649B-4591-9DAA-F55DE6132E4D}" dt="2022-05-28T16:09:03.371" v="2955" actId="1076"/>
          <ac:spMkLst>
            <pc:docMk/>
            <pc:sldMk cId="2148435383" sldId="323"/>
            <ac:spMk id="23" creationId="{D2A04F8E-810C-41DB-BD2C-0E36D91B8D02}"/>
          </ac:spMkLst>
        </pc:spChg>
        <pc:picChg chg="add mod">
          <ac:chgData name="Marcelo Natalio Saied" userId="7829687405327ba0" providerId="LiveId" clId="{34633FEF-649B-4591-9DAA-F55DE6132E4D}" dt="2022-05-28T16:10:49.301" v="2967" actId="1076"/>
          <ac:picMkLst>
            <pc:docMk/>
            <pc:sldMk cId="2148435383" sldId="323"/>
            <ac:picMk id="6" creationId="{993C4408-F88D-4DFB-8923-9032D2AD23E9}"/>
          </ac:picMkLst>
        </pc:picChg>
        <pc:picChg chg="del">
          <ac:chgData name="Marcelo Natalio Saied" userId="7829687405327ba0" providerId="LiveId" clId="{34633FEF-649B-4591-9DAA-F55DE6132E4D}" dt="2022-05-28T14:59:41.239" v="1688" actId="478"/>
          <ac:picMkLst>
            <pc:docMk/>
            <pc:sldMk cId="2148435383" sldId="323"/>
            <ac:picMk id="6" creationId="{FD2F54AA-066F-4C50-8B59-725C57C2899A}"/>
          </ac:picMkLst>
        </pc:picChg>
        <pc:picChg chg="add del mod">
          <ac:chgData name="Marcelo Natalio Saied" userId="7829687405327ba0" providerId="LiveId" clId="{34633FEF-649B-4591-9DAA-F55DE6132E4D}" dt="2022-05-28T15:54:42.180" v="2789" actId="478"/>
          <ac:picMkLst>
            <pc:docMk/>
            <pc:sldMk cId="2148435383" sldId="323"/>
            <ac:picMk id="7" creationId="{B47BCE24-793F-40CE-B579-139E7ACAB58F}"/>
          </ac:picMkLst>
        </pc:picChg>
        <pc:picChg chg="add mod">
          <ac:chgData name="Marcelo Natalio Saied" userId="7829687405327ba0" providerId="LiveId" clId="{34633FEF-649B-4591-9DAA-F55DE6132E4D}" dt="2022-05-28T16:07:41.822" v="2943" actId="14100"/>
          <ac:picMkLst>
            <pc:docMk/>
            <pc:sldMk cId="2148435383" sldId="323"/>
            <ac:picMk id="8" creationId="{162B90A5-0AF8-4F1A-8818-55A0A91EDF3D}"/>
          </ac:picMkLst>
        </pc:picChg>
        <pc:picChg chg="add del mod">
          <ac:chgData name="Marcelo Natalio Saied" userId="7829687405327ba0" providerId="LiveId" clId="{34633FEF-649B-4591-9DAA-F55DE6132E4D}" dt="2022-05-28T15:58:23.002" v="2872" actId="478"/>
          <ac:picMkLst>
            <pc:docMk/>
            <pc:sldMk cId="2148435383" sldId="323"/>
            <ac:picMk id="9" creationId="{652421CA-9C5F-4240-BAE0-6EAE7B56725A}"/>
          </ac:picMkLst>
        </pc:picChg>
        <pc:picChg chg="add mod">
          <ac:chgData name="Marcelo Natalio Saied" userId="7829687405327ba0" providerId="LiveId" clId="{34633FEF-649B-4591-9DAA-F55DE6132E4D}" dt="2022-05-28T16:10:57.588" v="2969" actId="1076"/>
          <ac:picMkLst>
            <pc:docMk/>
            <pc:sldMk cId="2148435383" sldId="323"/>
            <ac:picMk id="10" creationId="{8F2034ED-7A8D-456D-9784-DC9A05D384BF}"/>
          </ac:picMkLst>
        </pc:picChg>
        <pc:picChg chg="add del mod">
          <ac:chgData name="Marcelo Natalio Saied" userId="7829687405327ba0" providerId="LiveId" clId="{34633FEF-649B-4591-9DAA-F55DE6132E4D}" dt="2022-05-28T15:58:24.155" v="2873" actId="478"/>
          <ac:picMkLst>
            <pc:docMk/>
            <pc:sldMk cId="2148435383" sldId="323"/>
            <ac:picMk id="11" creationId="{DB4DAD23-E8DA-4061-A8AE-128A599A943C}"/>
          </ac:picMkLst>
        </pc:picChg>
        <pc:picChg chg="add mod ord">
          <ac:chgData name="Marcelo Natalio Saied" userId="7829687405327ba0" providerId="LiveId" clId="{34633FEF-649B-4591-9DAA-F55DE6132E4D}" dt="2022-05-28T16:10:40.832" v="2966" actId="14100"/>
          <ac:picMkLst>
            <pc:docMk/>
            <pc:sldMk cId="2148435383" sldId="323"/>
            <ac:picMk id="15" creationId="{71547BB0-87FD-40B5-9A08-2CDBC48F423A}"/>
          </ac:picMkLst>
        </pc:picChg>
        <pc:picChg chg="add mod">
          <ac:chgData name="Marcelo Natalio Saied" userId="7829687405327ba0" providerId="LiveId" clId="{34633FEF-649B-4591-9DAA-F55DE6132E4D}" dt="2022-05-28T15:53:32.997" v="2744" actId="1076"/>
          <ac:picMkLst>
            <pc:docMk/>
            <pc:sldMk cId="2148435383" sldId="323"/>
            <ac:picMk id="16" creationId="{AD117E41-5DB3-48DE-A2A1-CE5D6CFF4944}"/>
          </ac:picMkLst>
        </pc:picChg>
        <pc:picChg chg="add del mod">
          <ac:chgData name="Marcelo Natalio Saied" userId="7829687405327ba0" providerId="LiveId" clId="{34633FEF-649B-4591-9DAA-F55DE6132E4D}" dt="2022-05-28T15:53:32.396" v="2742" actId="22"/>
          <ac:picMkLst>
            <pc:docMk/>
            <pc:sldMk cId="2148435383" sldId="323"/>
            <ac:picMk id="18" creationId="{B8414F76-6DDC-4444-86FF-C1D66EF2F8C5}"/>
          </ac:picMkLst>
        </pc:picChg>
        <pc:picChg chg="add del mod">
          <ac:chgData name="Marcelo Natalio Saied" userId="7829687405327ba0" providerId="LiveId" clId="{34633FEF-649B-4591-9DAA-F55DE6132E4D}" dt="2022-05-28T16:05:32.878" v="2914" actId="478"/>
          <ac:picMkLst>
            <pc:docMk/>
            <pc:sldMk cId="2148435383" sldId="323"/>
            <ac:picMk id="25" creationId="{82BA4E0B-F7D1-4546-8C69-C139EAEBF53D}"/>
          </ac:picMkLst>
        </pc:picChg>
        <pc:picChg chg="add del mod">
          <ac:chgData name="Marcelo Natalio Saied" userId="7829687405327ba0" providerId="LiveId" clId="{34633FEF-649B-4591-9DAA-F55DE6132E4D}" dt="2022-05-28T16:05:33.683" v="2915" actId="478"/>
          <ac:picMkLst>
            <pc:docMk/>
            <pc:sldMk cId="2148435383" sldId="323"/>
            <ac:picMk id="27" creationId="{6D749C60-B7E2-421E-8218-8BC0CE265E1F}"/>
          </ac:picMkLst>
        </pc:picChg>
        <pc:picChg chg="add del mod">
          <ac:chgData name="Marcelo Natalio Saied" userId="7829687405327ba0" providerId="LiveId" clId="{34633FEF-649B-4591-9DAA-F55DE6132E4D}" dt="2022-05-28T16:05:34.444" v="2916" actId="478"/>
          <ac:picMkLst>
            <pc:docMk/>
            <pc:sldMk cId="2148435383" sldId="323"/>
            <ac:picMk id="29" creationId="{D12D5373-BDD4-4404-8B49-62C20B132C9B}"/>
          </ac:picMkLst>
        </pc:picChg>
      </pc:sldChg>
      <pc:sldChg chg="add mod ord modShow">
        <pc:chgData name="Marcelo Natalio Saied" userId="7829687405327ba0" providerId="LiveId" clId="{34633FEF-649B-4591-9DAA-F55DE6132E4D}" dt="2022-05-28T15:06:44.736" v="1744"/>
        <pc:sldMkLst>
          <pc:docMk/>
          <pc:sldMk cId="238255613" sldId="324"/>
        </pc:sldMkLst>
      </pc:sldChg>
      <pc:sldChg chg="add del">
        <pc:chgData name="Marcelo Natalio Saied" userId="7829687405327ba0" providerId="LiveId" clId="{34633FEF-649B-4591-9DAA-F55DE6132E4D}" dt="2022-05-28T15:15:58.612" v="2162" actId="47"/>
        <pc:sldMkLst>
          <pc:docMk/>
          <pc:sldMk cId="2947875631" sldId="325"/>
        </pc:sldMkLst>
      </pc:sldChg>
      <pc:sldChg chg="add del">
        <pc:chgData name="Marcelo Natalio Saied" userId="7829687405327ba0" providerId="LiveId" clId="{34633FEF-649B-4591-9DAA-F55DE6132E4D}" dt="2022-05-28T15:15:57.302" v="2161" actId="47"/>
        <pc:sldMkLst>
          <pc:docMk/>
          <pc:sldMk cId="2975716256" sldId="326"/>
        </pc:sldMkLst>
      </pc:sldChg>
      <pc:sldChg chg="add mod ord modShow">
        <pc:chgData name="Marcelo Natalio Saied" userId="7829687405327ba0" providerId="LiveId" clId="{34633FEF-649B-4591-9DAA-F55DE6132E4D}" dt="2022-05-28T15:48:12.498" v="2714" actId="729"/>
        <pc:sldMkLst>
          <pc:docMk/>
          <pc:sldMk cId="2389598121" sldId="327"/>
        </pc:sldMkLst>
      </pc:sldChg>
      <pc:sldChg chg="addSp delSp modSp new mod ord">
        <pc:chgData name="Marcelo Natalio Saied" userId="7829687405327ba0" providerId="LiveId" clId="{34633FEF-649B-4591-9DAA-F55DE6132E4D}" dt="2022-05-28T15:35:39.331" v="2347" actId="208"/>
        <pc:sldMkLst>
          <pc:docMk/>
          <pc:sldMk cId="3249367407" sldId="328"/>
        </pc:sldMkLst>
        <pc:spChg chg="del mod">
          <ac:chgData name="Marcelo Natalio Saied" userId="7829687405327ba0" providerId="LiveId" clId="{34633FEF-649B-4591-9DAA-F55DE6132E4D}" dt="2022-05-28T15:18:09.634" v="2180" actId="478"/>
          <ac:spMkLst>
            <pc:docMk/>
            <pc:sldMk cId="3249367407" sldId="328"/>
            <ac:spMk id="2" creationId="{6A07DE2A-1052-4E33-856B-22E9D9135EC3}"/>
          </ac:spMkLst>
        </pc:spChg>
        <pc:spChg chg="add del mod">
          <ac:chgData name="Marcelo Natalio Saied" userId="7829687405327ba0" providerId="LiveId" clId="{34633FEF-649B-4591-9DAA-F55DE6132E4D}" dt="2022-05-28T15:20:37.602" v="2206" actId="478"/>
          <ac:spMkLst>
            <pc:docMk/>
            <pc:sldMk cId="3249367407" sldId="328"/>
            <ac:spMk id="6" creationId="{A47D51A0-92F0-436C-B697-C0AF2756F02F}"/>
          </ac:spMkLst>
        </pc:spChg>
        <pc:spChg chg="add mod">
          <ac:chgData name="Marcelo Natalio Saied" userId="7829687405327ba0" providerId="LiveId" clId="{34633FEF-649B-4591-9DAA-F55DE6132E4D}" dt="2022-05-28T15:25:35.497" v="2262" actId="1076"/>
          <ac:spMkLst>
            <pc:docMk/>
            <pc:sldMk cId="3249367407" sldId="328"/>
            <ac:spMk id="7" creationId="{E47221F4-1022-4713-A222-4DD15CF86F64}"/>
          </ac:spMkLst>
        </pc:spChg>
        <pc:spChg chg="add del mod">
          <ac:chgData name="Marcelo Natalio Saied" userId="7829687405327ba0" providerId="LiveId" clId="{34633FEF-649B-4591-9DAA-F55DE6132E4D}" dt="2022-05-28T15:20:45.417" v="2208" actId="478"/>
          <ac:spMkLst>
            <pc:docMk/>
            <pc:sldMk cId="3249367407" sldId="328"/>
            <ac:spMk id="11" creationId="{B4ADD9F2-8E04-49BB-A7FF-EBD6853648D0}"/>
          </ac:spMkLst>
        </pc:spChg>
        <pc:spChg chg="add mod">
          <ac:chgData name="Marcelo Natalio Saied" userId="7829687405327ba0" providerId="LiveId" clId="{34633FEF-649B-4591-9DAA-F55DE6132E4D}" dt="2022-05-28T15:25:38.410" v="2263" actId="1076"/>
          <ac:spMkLst>
            <pc:docMk/>
            <pc:sldMk cId="3249367407" sldId="328"/>
            <ac:spMk id="14" creationId="{596C1271-731F-49A9-94CB-A3C0CDF78ADE}"/>
          </ac:spMkLst>
        </pc:spChg>
        <pc:spChg chg="add mod">
          <ac:chgData name="Marcelo Natalio Saied" userId="7829687405327ba0" providerId="LiveId" clId="{34633FEF-649B-4591-9DAA-F55DE6132E4D}" dt="2022-05-28T15:34:59.170" v="2344" actId="13926"/>
          <ac:spMkLst>
            <pc:docMk/>
            <pc:sldMk cId="3249367407" sldId="328"/>
            <ac:spMk id="15" creationId="{C6EE4E74-C866-4818-8F77-605C23C475CB}"/>
          </ac:spMkLst>
        </pc:spChg>
        <pc:spChg chg="add mod">
          <ac:chgData name="Marcelo Natalio Saied" userId="7829687405327ba0" providerId="LiveId" clId="{34633FEF-649B-4591-9DAA-F55DE6132E4D}" dt="2022-05-28T15:35:39.331" v="2347" actId="208"/>
          <ac:spMkLst>
            <pc:docMk/>
            <pc:sldMk cId="3249367407" sldId="328"/>
            <ac:spMk id="16" creationId="{DE942467-3854-45AF-B0BB-E83EB1C07547}"/>
          </ac:spMkLst>
        </pc:spChg>
        <pc:spChg chg="add mod">
          <ac:chgData name="Marcelo Natalio Saied" userId="7829687405327ba0" providerId="LiveId" clId="{34633FEF-649B-4591-9DAA-F55DE6132E4D}" dt="2022-05-28T15:35:29.459" v="2345" actId="208"/>
          <ac:spMkLst>
            <pc:docMk/>
            <pc:sldMk cId="3249367407" sldId="328"/>
            <ac:spMk id="17" creationId="{86BB18D5-E8D9-4D1C-9F21-A5F76C4FCC03}"/>
          </ac:spMkLst>
        </pc:spChg>
        <pc:picChg chg="add del mod">
          <ac:chgData name="Marcelo Natalio Saied" userId="7829687405327ba0" providerId="LiveId" clId="{34633FEF-649B-4591-9DAA-F55DE6132E4D}" dt="2022-05-28T15:20:40.154" v="2207" actId="478"/>
          <ac:picMkLst>
            <pc:docMk/>
            <pc:sldMk cId="3249367407" sldId="328"/>
            <ac:picMk id="4" creationId="{4C220D8C-D420-4664-8A89-F7C021390C03}"/>
          </ac:picMkLst>
        </pc:picChg>
        <pc:picChg chg="add mod">
          <ac:chgData name="Marcelo Natalio Saied" userId="7829687405327ba0" providerId="LiveId" clId="{34633FEF-649B-4591-9DAA-F55DE6132E4D}" dt="2022-05-28T15:25:05.435" v="2238" actId="1076"/>
          <ac:picMkLst>
            <pc:docMk/>
            <pc:sldMk cId="3249367407" sldId="328"/>
            <ac:picMk id="8" creationId="{F461D387-2CF8-4D54-8D8A-0A93EA61661E}"/>
          </ac:picMkLst>
        </pc:picChg>
        <pc:picChg chg="add del mod">
          <ac:chgData name="Marcelo Natalio Saied" userId="7829687405327ba0" providerId="LiveId" clId="{34633FEF-649B-4591-9DAA-F55DE6132E4D}" dt="2022-05-28T15:20:46.410" v="2209" actId="478"/>
          <ac:picMkLst>
            <pc:docMk/>
            <pc:sldMk cId="3249367407" sldId="328"/>
            <ac:picMk id="10" creationId="{E86B7012-9DC8-4E3C-BE15-F3008A1DBF7D}"/>
          </ac:picMkLst>
        </pc:picChg>
        <pc:picChg chg="add mod">
          <ac:chgData name="Marcelo Natalio Saied" userId="7829687405327ba0" providerId="LiveId" clId="{34633FEF-649B-4591-9DAA-F55DE6132E4D}" dt="2022-05-28T15:25:06.755" v="2239" actId="1076"/>
          <ac:picMkLst>
            <pc:docMk/>
            <pc:sldMk cId="3249367407" sldId="328"/>
            <ac:picMk id="13" creationId="{455744B4-F92C-47E8-B27E-EDC814D4E4CF}"/>
          </ac:picMkLst>
        </pc:picChg>
      </pc:sldChg>
      <pc:sldChg chg="add mod ord modShow">
        <pc:chgData name="Marcelo Natalio Saied" userId="7829687405327ba0" providerId="LiveId" clId="{34633FEF-649B-4591-9DAA-F55DE6132E4D}" dt="2022-05-28T15:48:12.498" v="2714" actId="729"/>
        <pc:sldMkLst>
          <pc:docMk/>
          <pc:sldMk cId="1001862655" sldId="329"/>
        </pc:sldMkLst>
      </pc:sldChg>
      <pc:sldChg chg="add del">
        <pc:chgData name="Marcelo Natalio Saied" userId="7829687405327ba0" providerId="LiveId" clId="{34633FEF-649B-4591-9DAA-F55DE6132E4D}" dt="2022-05-28T15:34:26.311" v="2337"/>
        <pc:sldMkLst>
          <pc:docMk/>
          <pc:sldMk cId="24368700" sldId="330"/>
        </pc:sldMkLst>
      </pc:sldChg>
      <pc:sldChg chg="modSp add mod">
        <pc:chgData name="Marcelo Natalio Saied" userId="7829687405327ba0" providerId="LiveId" clId="{34633FEF-649B-4591-9DAA-F55DE6132E4D}" dt="2022-05-28T15:40:38.036" v="2659" actId="12"/>
        <pc:sldMkLst>
          <pc:docMk/>
          <pc:sldMk cId="1002492555" sldId="330"/>
        </pc:sldMkLst>
        <pc:spChg chg="mod">
          <ac:chgData name="Marcelo Natalio Saied" userId="7829687405327ba0" providerId="LiveId" clId="{34633FEF-649B-4591-9DAA-F55DE6132E4D}" dt="2022-05-28T15:37:44.266" v="2357" actId="1076"/>
          <ac:spMkLst>
            <pc:docMk/>
            <pc:sldMk cId="1002492555" sldId="330"/>
            <ac:spMk id="3914" creationId="{00000000-0000-0000-0000-000000000000}"/>
          </ac:spMkLst>
        </pc:spChg>
        <pc:spChg chg="mod">
          <ac:chgData name="Marcelo Natalio Saied" userId="7829687405327ba0" providerId="LiveId" clId="{34633FEF-649B-4591-9DAA-F55DE6132E4D}" dt="2022-05-28T15:40:38.036" v="2659" actId="12"/>
          <ac:spMkLst>
            <pc:docMk/>
            <pc:sldMk cId="1002492555" sldId="330"/>
            <ac:spMk id="3915" creationId="{00000000-0000-0000-0000-000000000000}"/>
          </ac:spMkLst>
        </pc:spChg>
      </pc:sldChg>
    </pc:docChg>
  </pc:docChgLst>
  <pc:docChgLst>
    <pc:chgData name="Daniel Alejandro Bodlovich" userId="17b47823f2861e32" providerId="LiveId" clId="{2FF76CDC-4954-4776-A3CD-09209E125CDE}"/>
    <pc:docChg chg="undo custSel addSld modSld sldOrd modSection">
      <pc:chgData name="Daniel Alejandro Bodlovich" userId="17b47823f2861e32" providerId="LiveId" clId="{2FF76CDC-4954-4776-A3CD-09209E125CDE}" dt="2022-05-29T13:30:32.650" v="1947" actId="1037"/>
      <pc:docMkLst>
        <pc:docMk/>
      </pc:docMkLst>
      <pc:sldChg chg="modSp mod">
        <pc:chgData name="Daniel Alejandro Bodlovich" userId="17b47823f2861e32" providerId="LiveId" clId="{2FF76CDC-4954-4776-A3CD-09209E125CDE}" dt="2022-05-29T12:18:37.250" v="2" actId="14100"/>
        <pc:sldMkLst>
          <pc:docMk/>
          <pc:sldMk cId="0" sldId="283"/>
        </pc:sldMkLst>
        <pc:spChg chg="mod">
          <ac:chgData name="Daniel Alejandro Bodlovich" userId="17b47823f2861e32" providerId="LiveId" clId="{2FF76CDC-4954-4776-A3CD-09209E125CDE}" dt="2022-05-29T12:18:37.250" v="2" actId="14100"/>
          <ac:spMkLst>
            <pc:docMk/>
            <pc:sldMk cId="0" sldId="283"/>
            <ac:spMk id="4134" creationId="{00000000-0000-0000-0000-000000000000}"/>
          </ac:spMkLst>
        </pc:spChg>
      </pc:sldChg>
      <pc:sldChg chg="modSp mod">
        <pc:chgData name="Daniel Alejandro Bodlovich" userId="17b47823f2861e32" providerId="LiveId" clId="{2FF76CDC-4954-4776-A3CD-09209E125CDE}" dt="2022-05-29T12:22:02.005" v="18" actId="113"/>
        <pc:sldMkLst>
          <pc:docMk/>
          <pc:sldMk cId="0" sldId="297"/>
        </pc:sldMkLst>
        <pc:spChg chg="mod">
          <ac:chgData name="Daniel Alejandro Bodlovich" userId="17b47823f2861e32" providerId="LiveId" clId="{2FF76CDC-4954-4776-A3CD-09209E125CDE}" dt="2022-05-29T12:21:22.869" v="15" actId="1076"/>
          <ac:spMkLst>
            <pc:docMk/>
            <pc:sldMk cId="0" sldId="297"/>
            <ac:spMk id="8" creationId="{9C92F10A-8C41-4175-A7EE-69102CB72913}"/>
          </ac:spMkLst>
        </pc:spChg>
        <pc:spChg chg="mod">
          <ac:chgData name="Daniel Alejandro Bodlovich" userId="17b47823f2861e32" providerId="LiveId" clId="{2FF76CDC-4954-4776-A3CD-09209E125CDE}" dt="2022-05-29T12:22:02.005" v="18" actId="113"/>
          <ac:spMkLst>
            <pc:docMk/>
            <pc:sldMk cId="0" sldId="297"/>
            <ac:spMk id="9" creationId="{17F6C84D-F519-4FD8-84EB-F103A5E6DA5B}"/>
          </ac:spMkLst>
        </pc:spChg>
      </pc:sldChg>
      <pc:sldChg chg="modNotesTx">
        <pc:chgData name="Daniel Alejandro Bodlovich" userId="17b47823f2861e32" providerId="LiveId" clId="{2FF76CDC-4954-4776-A3CD-09209E125CDE}" dt="2022-05-29T13:25:32.316" v="1762" actId="20577"/>
        <pc:sldMkLst>
          <pc:docMk/>
          <pc:sldMk cId="1032713080" sldId="314"/>
        </pc:sldMkLst>
      </pc:sldChg>
      <pc:sldChg chg="addSp delSp modSp mod">
        <pc:chgData name="Daniel Alejandro Bodlovich" userId="17b47823f2861e32" providerId="LiveId" clId="{2FF76CDC-4954-4776-A3CD-09209E125CDE}" dt="2022-05-29T13:29:49.214" v="1875" actId="1036"/>
        <pc:sldMkLst>
          <pc:docMk/>
          <pc:sldMk cId="1603910227" sldId="318"/>
        </pc:sldMkLst>
        <pc:spChg chg="add del mod">
          <ac:chgData name="Daniel Alejandro Bodlovich" userId="17b47823f2861e32" providerId="LiveId" clId="{2FF76CDC-4954-4776-A3CD-09209E125CDE}" dt="2022-05-29T12:56:53.108" v="196" actId="478"/>
          <ac:spMkLst>
            <pc:docMk/>
            <pc:sldMk cId="1603910227" sldId="318"/>
            <ac:spMk id="3" creationId="{BFFAD82A-DEB4-1199-92AA-3A605A97A494}"/>
          </ac:spMkLst>
        </pc:spChg>
        <pc:spChg chg="add mod">
          <ac:chgData name="Daniel Alejandro Bodlovich" userId="17b47823f2861e32" providerId="LiveId" clId="{2FF76CDC-4954-4776-A3CD-09209E125CDE}" dt="2022-05-29T13:29:49.214" v="1875" actId="1036"/>
          <ac:spMkLst>
            <pc:docMk/>
            <pc:sldMk cId="1603910227" sldId="318"/>
            <ac:spMk id="8" creationId="{962F0556-47A8-839D-63A6-C06CEC8285D7}"/>
          </ac:spMkLst>
        </pc:spChg>
        <pc:spChg chg="del">
          <ac:chgData name="Daniel Alejandro Bodlovich" userId="17b47823f2861e32" providerId="LiveId" clId="{2FF76CDC-4954-4776-A3CD-09209E125CDE}" dt="2022-05-29T12:56:50.157" v="194" actId="478"/>
          <ac:spMkLst>
            <pc:docMk/>
            <pc:sldMk cId="1603910227" sldId="318"/>
            <ac:spMk id="3914" creationId="{00000000-0000-0000-0000-000000000000}"/>
          </ac:spMkLst>
        </pc:spChg>
        <pc:graphicFrameChg chg="mod">
          <ac:chgData name="Daniel Alejandro Bodlovich" userId="17b47823f2861e32" providerId="LiveId" clId="{2FF76CDC-4954-4776-A3CD-09209E125CDE}" dt="2022-05-29T13:23:15.050" v="1548" actId="1035"/>
          <ac:graphicFrameMkLst>
            <pc:docMk/>
            <pc:sldMk cId="1603910227" sldId="318"/>
            <ac:graphicFrameMk id="4" creationId="{5460774E-D280-4828-B678-9C919C582689}"/>
          </ac:graphicFrameMkLst>
        </pc:graphicFrameChg>
      </pc:sldChg>
      <pc:sldChg chg="modSp mod">
        <pc:chgData name="Daniel Alejandro Bodlovich" userId="17b47823f2861e32" providerId="LiveId" clId="{2FF76CDC-4954-4776-A3CD-09209E125CDE}" dt="2022-05-29T12:17:52.265" v="0" actId="6549"/>
        <pc:sldMkLst>
          <pc:docMk/>
          <pc:sldMk cId="326422404" sldId="319"/>
        </pc:sldMkLst>
        <pc:spChg chg="mod">
          <ac:chgData name="Daniel Alejandro Bodlovich" userId="17b47823f2861e32" providerId="LiveId" clId="{2FF76CDC-4954-4776-A3CD-09209E125CDE}" dt="2022-05-29T12:17:52.265" v="0" actId="6549"/>
          <ac:spMkLst>
            <pc:docMk/>
            <pc:sldMk cId="326422404" sldId="319"/>
            <ac:spMk id="68" creationId="{00000000-0000-0000-0000-000000000000}"/>
          </ac:spMkLst>
        </pc:spChg>
      </pc:sldChg>
      <pc:sldChg chg="modSp mod">
        <pc:chgData name="Daniel Alejandro Bodlovich" userId="17b47823f2861e32" providerId="LiveId" clId="{2FF76CDC-4954-4776-A3CD-09209E125CDE}" dt="2022-05-29T12:24:42.701" v="140" actId="1036"/>
        <pc:sldMkLst>
          <pc:docMk/>
          <pc:sldMk cId="2148435383" sldId="323"/>
        </pc:sldMkLst>
        <pc:spChg chg="mod">
          <ac:chgData name="Daniel Alejandro Bodlovich" userId="17b47823f2861e32" providerId="LiveId" clId="{2FF76CDC-4954-4776-A3CD-09209E125CDE}" dt="2022-05-29T12:22:51.389" v="78" actId="1076"/>
          <ac:spMkLst>
            <pc:docMk/>
            <pc:sldMk cId="2148435383" sldId="323"/>
            <ac:spMk id="2" creationId="{A7821D4E-4DEF-4A50-8F6E-92291AB15EDA}"/>
          </ac:spMkLst>
        </pc:spChg>
        <pc:spChg chg="mod">
          <ac:chgData name="Daniel Alejandro Bodlovich" userId="17b47823f2861e32" providerId="LiveId" clId="{2FF76CDC-4954-4776-A3CD-09209E125CDE}" dt="2022-05-29T12:24:16.620" v="122" actId="1036"/>
          <ac:spMkLst>
            <pc:docMk/>
            <pc:sldMk cId="2148435383" sldId="323"/>
            <ac:spMk id="12" creationId="{12CADB3B-8200-463B-94D8-7F0CEFC69E06}"/>
          </ac:spMkLst>
        </pc:spChg>
        <pc:spChg chg="mod">
          <ac:chgData name="Daniel Alejandro Bodlovich" userId="17b47823f2861e32" providerId="LiveId" clId="{2FF76CDC-4954-4776-A3CD-09209E125CDE}" dt="2022-05-29T12:23:26.627" v="117" actId="1036"/>
          <ac:spMkLst>
            <pc:docMk/>
            <pc:sldMk cId="2148435383" sldId="323"/>
            <ac:spMk id="13" creationId="{CBEB61BD-3A60-4D3B-B25B-34BEBCD601BB}"/>
          </ac:spMkLst>
        </pc:spChg>
        <pc:spChg chg="mod">
          <ac:chgData name="Daniel Alejandro Bodlovich" userId="17b47823f2861e32" providerId="LiveId" clId="{2FF76CDC-4954-4776-A3CD-09209E125CDE}" dt="2022-05-29T12:22:57.618" v="98" actId="1037"/>
          <ac:spMkLst>
            <pc:docMk/>
            <pc:sldMk cId="2148435383" sldId="323"/>
            <ac:spMk id="14" creationId="{D14EAF67-F48C-4FC3-AF0F-E399BFD5DC11}"/>
          </ac:spMkLst>
        </pc:spChg>
        <pc:spChg chg="mod ord">
          <ac:chgData name="Daniel Alejandro Bodlovich" userId="17b47823f2861e32" providerId="LiveId" clId="{2FF76CDC-4954-4776-A3CD-09209E125CDE}" dt="2022-05-29T12:24:12.429" v="119" actId="167"/>
          <ac:spMkLst>
            <pc:docMk/>
            <pc:sldMk cId="2148435383" sldId="323"/>
            <ac:spMk id="19" creationId="{F82EC11E-5F44-4C11-B172-44D54FFA21D3}"/>
          </ac:spMkLst>
        </pc:spChg>
        <pc:spChg chg="mod">
          <ac:chgData name="Daniel Alejandro Bodlovich" userId="17b47823f2861e32" providerId="LiveId" clId="{2FF76CDC-4954-4776-A3CD-09209E125CDE}" dt="2022-05-29T12:23:26.627" v="117" actId="1036"/>
          <ac:spMkLst>
            <pc:docMk/>
            <pc:sldMk cId="2148435383" sldId="323"/>
            <ac:spMk id="22" creationId="{761587B9-3B7F-4EEE-8EEF-4816402559ED}"/>
          </ac:spMkLst>
        </pc:spChg>
        <pc:spChg chg="mod">
          <ac:chgData name="Daniel Alejandro Bodlovich" userId="17b47823f2861e32" providerId="LiveId" clId="{2FF76CDC-4954-4776-A3CD-09209E125CDE}" dt="2022-05-29T12:22:57.618" v="98" actId="1037"/>
          <ac:spMkLst>
            <pc:docMk/>
            <pc:sldMk cId="2148435383" sldId="323"/>
            <ac:spMk id="23" creationId="{D2A04F8E-810C-41DB-BD2C-0E36D91B8D02}"/>
          </ac:spMkLst>
        </pc:spChg>
        <pc:picChg chg="mod">
          <ac:chgData name="Daniel Alejandro Bodlovich" userId="17b47823f2861e32" providerId="LiveId" clId="{2FF76CDC-4954-4776-A3CD-09209E125CDE}" dt="2022-05-29T12:24:42.701" v="140" actId="1036"/>
          <ac:picMkLst>
            <pc:docMk/>
            <pc:sldMk cId="2148435383" sldId="323"/>
            <ac:picMk id="6" creationId="{993C4408-F88D-4DFB-8923-9032D2AD23E9}"/>
          </ac:picMkLst>
        </pc:picChg>
        <pc:picChg chg="mod">
          <ac:chgData name="Daniel Alejandro Bodlovich" userId="17b47823f2861e32" providerId="LiveId" clId="{2FF76CDC-4954-4776-A3CD-09209E125CDE}" dt="2022-05-29T12:24:36.683" v="130" actId="1035"/>
          <ac:picMkLst>
            <pc:docMk/>
            <pc:sldMk cId="2148435383" sldId="323"/>
            <ac:picMk id="10" creationId="{8F2034ED-7A8D-456D-9784-DC9A05D384BF}"/>
          </ac:picMkLst>
        </pc:picChg>
      </pc:sldChg>
      <pc:sldChg chg="addSp delSp modSp mod modNotesTx">
        <pc:chgData name="Daniel Alejandro Bodlovich" userId="17b47823f2861e32" providerId="LiveId" clId="{2FF76CDC-4954-4776-A3CD-09209E125CDE}" dt="2022-05-29T13:30:32.650" v="1947" actId="1037"/>
        <pc:sldMkLst>
          <pc:docMk/>
          <pc:sldMk cId="3249367407" sldId="328"/>
        </pc:sldMkLst>
        <pc:spChg chg="mod">
          <ac:chgData name="Daniel Alejandro Bodlovich" userId="17b47823f2861e32" providerId="LiveId" clId="{2FF76CDC-4954-4776-A3CD-09209E125CDE}" dt="2022-05-29T13:26:08.834" v="1794" actId="1035"/>
          <ac:spMkLst>
            <pc:docMk/>
            <pc:sldMk cId="3249367407" sldId="328"/>
            <ac:spMk id="7" creationId="{E47221F4-1022-4713-A222-4DD15CF86F64}"/>
          </ac:spMkLst>
        </pc:spChg>
        <pc:spChg chg="add del mod">
          <ac:chgData name="Daniel Alejandro Bodlovich" userId="17b47823f2861e32" providerId="LiveId" clId="{2FF76CDC-4954-4776-A3CD-09209E125CDE}" dt="2022-05-29T13:21:29.765" v="1391" actId="478"/>
          <ac:spMkLst>
            <pc:docMk/>
            <pc:sldMk cId="3249367407" sldId="328"/>
            <ac:spMk id="12" creationId="{91FA9DEE-32B0-6D01-29DC-8996E26A8AE6}"/>
          </ac:spMkLst>
        </pc:spChg>
        <pc:spChg chg="mod">
          <ac:chgData name="Daniel Alejandro Bodlovich" userId="17b47823f2861e32" providerId="LiveId" clId="{2FF76CDC-4954-4776-A3CD-09209E125CDE}" dt="2022-05-29T13:26:46.715" v="1830" actId="1035"/>
          <ac:spMkLst>
            <pc:docMk/>
            <pc:sldMk cId="3249367407" sldId="328"/>
            <ac:spMk id="14" creationId="{596C1271-731F-49A9-94CB-A3C0CDF78ADE}"/>
          </ac:spMkLst>
        </pc:spChg>
        <pc:spChg chg="mod">
          <ac:chgData name="Daniel Alejandro Bodlovich" userId="17b47823f2861e32" providerId="LiveId" clId="{2FF76CDC-4954-4776-A3CD-09209E125CDE}" dt="2022-05-29T13:26:17.280" v="1802" actId="13926"/>
          <ac:spMkLst>
            <pc:docMk/>
            <pc:sldMk cId="3249367407" sldId="328"/>
            <ac:spMk id="15" creationId="{C6EE4E74-C866-4818-8F77-605C23C475CB}"/>
          </ac:spMkLst>
        </pc:spChg>
        <pc:spChg chg="mod ord">
          <ac:chgData name="Daniel Alejandro Bodlovich" userId="17b47823f2861e32" providerId="LiveId" clId="{2FF76CDC-4954-4776-A3CD-09209E125CDE}" dt="2022-05-29T13:26:34.267" v="1826" actId="1035"/>
          <ac:spMkLst>
            <pc:docMk/>
            <pc:sldMk cId="3249367407" sldId="328"/>
            <ac:spMk id="16" creationId="{DE942467-3854-45AF-B0BB-E83EB1C07547}"/>
          </ac:spMkLst>
        </pc:spChg>
        <pc:spChg chg="mod">
          <ac:chgData name="Daniel Alejandro Bodlovich" userId="17b47823f2861e32" providerId="LiveId" clId="{2FF76CDC-4954-4776-A3CD-09209E125CDE}" dt="2022-05-29T13:26:46.715" v="1830" actId="1035"/>
          <ac:spMkLst>
            <pc:docMk/>
            <pc:sldMk cId="3249367407" sldId="328"/>
            <ac:spMk id="17" creationId="{86BB18D5-E8D9-4D1C-9F21-A5F76C4FCC03}"/>
          </ac:spMkLst>
        </pc:spChg>
        <pc:picChg chg="add mod ord">
          <ac:chgData name="Daniel Alejandro Bodlovich" userId="17b47823f2861e32" providerId="LiveId" clId="{2FF76CDC-4954-4776-A3CD-09209E125CDE}" dt="2022-05-29T13:26:46.715" v="1830" actId="1035"/>
          <ac:picMkLst>
            <pc:docMk/>
            <pc:sldMk cId="3249367407" sldId="328"/>
            <ac:picMk id="6" creationId="{E9C6A1EA-619D-426A-39BB-5BBD86CAD251}"/>
          </ac:picMkLst>
        </pc:picChg>
        <pc:picChg chg="del mod">
          <ac:chgData name="Daniel Alejandro Bodlovich" userId="17b47823f2861e32" providerId="LiveId" clId="{2FF76CDC-4954-4776-A3CD-09209E125CDE}" dt="2022-05-29T13:21:20.036" v="1332" actId="478"/>
          <ac:picMkLst>
            <pc:docMk/>
            <pc:sldMk cId="3249367407" sldId="328"/>
            <ac:picMk id="8" creationId="{F461D387-2CF8-4D54-8D8A-0A93EA61661E}"/>
          </ac:picMkLst>
        </pc:picChg>
        <pc:picChg chg="add mod">
          <ac:chgData name="Daniel Alejandro Bodlovich" userId="17b47823f2861e32" providerId="LiveId" clId="{2FF76CDC-4954-4776-A3CD-09209E125CDE}" dt="2022-05-29T13:26:34.267" v="1826" actId="1035"/>
          <ac:picMkLst>
            <pc:docMk/>
            <pc:sldMk cId="3249367407" sldId="328"/>
            <ac:picMk id="10" creationId="{7E9403F8-8103-ED10-59B3-CE8BDD7BCCCC}"/>
          </ac:picMkLst>
        </pc:picChg>
        <pc:picChg chg="del mod">
          <ac:chgData name="Daniel Alejandro Bodlovich" userId="17b47823f2861e32" providerId="LiveId" clId="{2FF76CDC-4954-4776-A3CD-09209E125CDE}" dt="2022-05-29T13:21:21.028" v="1333" actId="478"/>
          <ac:picMkLst>
            <pc:docMk/>
            <pc:sldMk cId="3249367407" sldId="328"/>
            <ac:picMk id="13" creationId="{455744B4-F92C-47E8-B27E-EDC814D4E4CF}"/>
          </ac:picMkLst>
        </pc:picChg>
        <pc:picChg chg="add mod">
          <ac:chgData name="Daniel Alejandro Bodlovich" userId="17b47823f2861e32" providerId="LiveId" clId="{2FF76CDC-4954-4776-A3CD-09209E125CDE}" dt="2022-05-29T13:26:52.720" v="1835" actId="1037"/>
          <ac:picMkLst>
            <pc:docMk/>
            <pc:sldMk cId="3249367407" sldId="328"/>
            <ac:picMk id="18" creationId="{8B55DBD2-BD9B-CD72-28ED-2CB73BC6BD29}"/>
          </ac:picMkLst>
        </pc:picChg>
        <pc:picChg chg="add mod">
          <ac:chgData name="Daniel Alejandro Bodlovich" userId="17b47823f2861e32" providerId="LiveId" clId="{2FF76CDC-4954-4776-A3CD-09209E125CDE}" dt="2022-05-29T13:30:32.650" v="1947" actId="1037"/>
          <ac:picMkLst>
            <pc:docMk/>
            <pc:sldMk cId="3249367407" sldId="328"/>
            <ac:picMk id="20" creationId="{61EBB04E-5543-C6CC-88B1-EF446C442CF9}"/>
          </ac:picMkLst>
        </pc:picChg>
        <pc:cxnChg chg="add mod">
          <ac:chgData name="Daniel Alejandro Bodlovich" userId="17b47823f2861e32" providerId="LiveId" clId="{2FF76CDC-4954-4776-A3CD-09209E125CDE}" dt="2022-05-29T13:26:11.286" v="1801" actId="1035"/>
          <ac:cxnSpMkLst>
            <pc:docMk/>
            <pc:sldMk cId="3249367407" sldId="328"/>
            <ac:cxnSpMk id="4" creationId="{58D8FB4F-3660-EAEF-41A5-B951D0FA13AC}"/>
          </ac:cxnSpMkLst>
        </pc:cxnChg>
      </pc:sldChg>
      <pc:sldChg chg="addSp delSp modSp mod">
        <pc:chgData name="Daniel Alejandro Bodlovich" userId="17b47823f2861e32" providerId="LiveId" clId="{2FF76CDC-4954-4776-A3CD-09209E125CDE}" dt="2022-05-29T13:09:02.980" v="600" actId="20577"/>
        <pc:sldMkLst>
          <pc:docMk/>
          <pc:sldMk cId="1002492555" sldId="330"/>
        </pc:sldMkLst>
        <pc:spChg chg="add del mod">
          <ac:chgData name="Daniel Alejandro Bodlovich" userId="17b47823f2861e32" providerId="LiveId" clId="{2FF76CDC-4954-4776-A3CD-09209E125CDE}" dt="2022-05-29T13:08:37.489" v="557" actId="478"/>
          <ac:spMkLst>
            <pc:docMk/>
            <pc:sldMk cId="1002492555" sldId="330"/>
            <ac:spMk id="3" creationId="{76CEEB2F-68FE-3DDA-5C99-CFE01A8B2E7C}"/>
          </ac:spMkLst>
        </pc:spChg>
        <pc:spChg chg="add del mod">
          <ac:chgData name="Daniel Alejandro Bodlovich" userId="17b47823f2861e32" providerId="LiveId" clId="{2FF76CDC-4954-4776-A3CD-09209E125CDE}" dt="2022-05-29T13:08:39.826" v="559" actId="478"/>
          <ac:spMkLst>
            <pc:docMk/>
            <pc:sldMk cId="1002492555" sldId="330"/>
            <ac:spMk id="6" creationId="{928FB135-DAE8-3C46-7180-F04E0D5ED136}"/>
          </ac:spMkLst>
        </pc:spChg>
        <pc:spChg chg="add del mod">
          <ac:chgData name="Daniel Alejandro Bodlovich" userId="17b47823f2861e32" providerId="LiveId" clId="{2FF76CDC-4954-4776-A3CD-09209E125CDE}" dt="2022-05-29T13:08:33.819" v="555" actId="478"/>
          <ac:spMkLst>
            <pc:docMk/>
            <pc:sldMk cId="1002492555" sldId="330"/>
            <ac:spMk id="7" creationId="{7112529D-39E4-ACAA-FBA7-5037DA68F518}"/>
          </ac:spMkLst>
        </pc:spChg>
        <pc:spChg chg="mod">
          <ac:chgData name="Daniel Alejandro Bodlovich" userId="17b47823f2861e32" providerId="LiveId" clId="{2FF76CDC-4954-4776-A3CD-09209E125CDE}" dt="2022-05-29T13:08:43.351" v="577" actId="1035"/>
          <ac:spMkLst>
            <pc:docMk/>
            <pc:sldMk cId="1002492555" sldId="330"/>
            <ac:spMk id="3914" creationId="{00000000-0000-0000-0000-000000000000}"/>
          </ac:spMkLst>
        </pc:spChg>
        <pc:spChg chg="add del mod">
          <ac:chgData name="Daniel Alejandro Bodlovich" userId="17b47823f2861e32" providerId="LiveId" clId="{2FF76CDC-4954-4776-A3CD-09209E125CDE}" dt="2022-05-29T13:09:02.980" v="600" actId="20577"/>
          <ac:spMkLst>
            <pc:docMk/>
            <pc:sldMk cId="1002492555" sldId="330"/>
            <ac:spMk id="3915" creationId="{00000000-0000-0000-0000-000000000000}"/>
          </ac:spMkLst>
        </pc:spChg>
      </pc:sldChg>
      <pc:sldChg chg="addSp delSp modSp add mod ord">
        <pc:chgData name="Daniel Alejandro Bodlovich" userId="17b47823f2861e32" providerId="LiveId" clId="{2FF76CDC-4954-4776-A3CD-09209E125CDE}" dt="2022-05-29T13:13:13.679" v="1008" actId="1076"/>
        <pc:sldMkLst>
          <pc:docMk/>
          <pc:sldMk cId="1529428779" sldId="331"/>
        </pc:sldMkLst>
        <pc:spChg chg="mod">
          <ac:chgData name="Daniel Alejandro Bodlovich" userId="17b47823f2861e32" providerId="LiveId" clId="{2FF76CDC-4954-4776-A3CD-09209E125CDE}" dt="2022-05-29T13:09:18.263" v="603" actId="20577"/>
          <ac:spMkLst>
            <pc:docMk/>
            <pc:sldMk cId="1529428779" sldId="331"/>
            <ac:spMk id="2" creationId="{A7821D4E-4DEF-4A50-8F6E-92291AB15EDA}"/>
          </ac:spMkLst>
        </pc:spChg>
        <pc:spChg chg="del">
          <ac:chgData name="Daniel Alejandro Bodlovich" userId="17b47823f2861e32" providerId="LiveId" clId="{2FF76CDC-4954-4776-A3CD-09209E125CDE}" dt="2022-05-29T12:49:48.149" v="178" actId="478"/>
          <ac:spMkLst>
            <pc:docMk/>
            <pc:sldMk cId="1529428779" sldId="331"/>
            <ac:spMk id="5" creationId="{288D54EE-173C-404D-96AF-CB565F91A013}"/>
          </ac:spMkLst>
        </pc:spChg>
        <pc:spChg chg="add mod">
          <ac:chgData name="Daniel Alejandro Bodlovich" userId="17b47823f2861e32" providerId="LiveId" clId="{2FF76CDC-4954-4776-A3CD-09209E125CDE}" dt="2022-05-29T13:11:40.177" v="994" actId="1076"/>
          <ac:spMkLst>
            <pc:docMk/>
            <pc:sldMk cId="1529428779" sldId="331"/>
            <ac:spMk id="6" creationId="{304DA933-CAD8-83A5-2072-67DD62989F90}"/>
          </ac:spMkLst>
        </pc:spChg>
        <pc:spChg chg="add mod">
          <ac:chgData name="Daniel Alejandro Bodlovich" userId="17b47823f2861e32" providerId="LiveId" clId="{2FF76CDC-4954-4776-A3CD-09209E125CDE}" dt="2022-05-29T13:12:35.725" v="1000" actId="1076"/>
          <ac:spMkLst>
            <pc:docMk/>
            <pc:sldMk cId="1529428779" sldId="331"/>
            <ac:spMk id="7" creationId="{B5754605-BA8E-F7A8-1013-9248F4BA4CF9}"/>
          </ac:spMkLst>
        </pc:spChg>
        <pc:spChg chg="add mod">
          <ac:chgData name="Daniel Alejandro Bodlovich" userId="17b47823f2861e32" providerId="LiveId" clId="{2FF76CDC-4954-4776-A3CD-09209E125CDE}" dt="2022-05-29T13:12:45.909" v="1005" actId="1076"/>
          <ac:spMkLst>
            <pc:docMk/>
            <pc:sldMk cId="1529428779" sldId="331"/>
            <ac:spMk id="8" creationId="{6B9B5279-C48D-51F7-5AC8-4B503E502FE8}"/>
          </ac:spMkLst>
        </pc:spChg>
        <pc:spChg chg="add mod">
          <ac:chgData name="Daniel Alejandro Bodlovich" userId="17b47823f2861e32" providerId="LiveId" clId="{2FF76CDC-4954-4776-A3CD-09209E125CDE}" dt="2022-05-29T13:13:13.679" v="1008" actId="1076"/>
          <ac:spMkLst>
            <pc:docMk/>
            <pc:sldMk cId="1529428779" sldId="331"/>
            <ac:spMk id="9" creationId="{4289F2A8-5347-66DA-0CAA-E8430CF6E1A3}"/>
          </ac:spMkLst>
        </pc:spChg>
        <pc:spChg chg="add mod">
          <ac:chgData name="Daniel Alejandro Bodlovich" userId="17b47823f2861e32" providerId="LiveId" clId="{2FF76CDC-4954-4776-A3CD-09209E125CDE}" dt="2022-05-29T13:12:27.729" v="999" actId="1076"/>
          <ac:spMkLst>
            <pc:docMk/>
            <pc:sldMk cId="1529428779" sldId="331"/>
            <ac:spMk id="10" creationId="{246E414F-67D5-A7A8-041D-B4C3173BCBA8}"/>
          </ac:spMkLst>
        </pc:spChg>
        <pc:spChg chg="add mod">
          <ac:chgData name="Daniel Alejandro Bodlovich" userId="17b47823f2861e32" providerId="LiveId" clId="{2FF76CDC-4954-4776-A3CD-09209E125CDE}" dt="2022-05-29T13:12:49.295" v="1006" actId="1076"/>
          <ac:spMkLst>
            <pc:docMk/>
            <pc:sldMk cId="1529428779" sldId="331"/>
            <ac:spMk id="11" creationId="{88CAE0B4-24A9-E6CD-4E61-86F59681B1B7}"/>
          </ac:spMkLst>
        </pc:spChg>
        <pc:spChg chg="add mod">
          <ac:chgData name="Daniel Alejandro Bodlovich" userId="17b47823f2861e32" providerId="LiveId" clId="{2FF76CDC-4954-4776-A3CD-09209E125CDE}" dt="2022-05-29T13:12:57.254" v="1007" actId="1076"/>
          <ac:spMkLst>
            <pc:docMk/>
            <pc:sldMk cId="1529428779" sldId="331"/>
            <ac:spMk id="12" creationId="{A417D22A-BB77-6E44-1281-9CC618319968}"/>
          </ac:spMkLst>
        </pc:spChg>
        <pc:spChg chg="add mod">
          <ac:chgData name="Daniel Alejandro Bodlovich" userId="17b47823f2861e32" providerId="LiveId" clId="{2FF76CDC-4954-4776-A3CD-09209E125CDE}" dt="2022-05-29T13:12:40.840" v="1004" actId="1076"/>
          <ac:spMkLst>
            <pc:docMk/>
            <pc:sldMk cId="1529428779" sldId="331"/>
            <ac:spMk id="13" creationId="{C0C18522-BCFF-CC22-5AEE-BE42BC7C60F8}"/>
          </ac:spMkLst>
        </pc:spChg>
      </pc:sldChg>
      <pc:sldChg chg="addSp delSp modSp add mod">
        <pc:chgData name="Daniel Alejandro Bodlovich" userId="17b47823f2861e32" providerId="LiveId" clId="{2FF76CDC-4954-4776-A3CD-09209E125CDE}" dt="2022-05-29T13:20:23.027" v="1326" actId="1036"/>
        <pc:sldMkLst>
          <pc:docMk/>
          <pc:sldMk cId="2686524562" sldId="332"/>
        </pc:sldMkLst>
        <pc:spChg chg="mod">
          <ac:chgData name="Daniel Alejandro Bodlovich" userId="17b47823f2861e32" providerId="LiveId" clId="{2FF76CDC-4954-4776-A3CD-09209E125CDE}" dt="2022-05-29T13:16:25.008" v="1237" actId="1076"/>
          <ac:spMkLst>
            <pc:docMk/>
            <pc:sldMk cId="2686524562" sldId="332"/>
            <ac:spMk id="2" creationId="{A7821D4E-4DEF-4A50-8F6E-92291AB15EDA}"/>
          </ac:spMkLst>
        </pc:spChg>
        <pc:spChg chg="add mod">
          <ac:chgData name="Daniel Alejandro Bodlovich" userId="17b47823f2861e32" providerId="LiveId" clId="{2FF76CDC-4954-4776-A3CD-09209E125CDE}" dt="2022-05-29T13:16:16.959" v="1236" actId="6549"/>
          <ac:spMkLst>
            <pc:docMk/>
            <pc:sldMk cId="2686524562" sldId="332"/>
            <ac:spMk id="5" creationId="{4652D806-6487-1120-B657-9B512F29F8DB}"/>
          </ac:spMkLst>
        </pc:spChg>
        <pc:spChg chg="add mod">
          <ac:chgData name="Daniel Alejandro Bodlovich" userId="17b47823f2861e32" providerId="LiveId" clId="{2FF76CDC-4954-4776-A3CD-09209E125CDE}" dt="2022-05-29T13:18:54.355" v="1311" actId="1038"/>
          <ac:spMkLst>
            <pc:docMk/>
            <pc:sldMk cId="2686524562" sldId="332"/>
            <ac:spMk id="8" creationId="{CE77632F-C6B4-9A0F-9129-333BB2841D4C}"/>
          </ac:spMkLst>
        </pc:spChg>
        <pc:spChg chg="add mod">
          <ac:chgData name="Daniel Alejandro Bodlovich" userId="17b47823f2861e32" providerId="LiveId" clId="{2FF76CDC-4954-4776-A3CD-09209E125CDE}" dt="2022-05-29T13:20:04.698" v="1323" actId="14100"/>
          <ac:spMkLst>
            <pc:docMk/>
            <pc:sldMk cId="2686524562" sldId="332"/>
            <ac:spMk id="14" creationId="{370B00F2-B77E-E1AF-2CCD-48A728806DB1}"/>
          </ac:spMkLst>
        </pc:spChg>
        <pc:spChg chg="add mod">
          <ac:chgData name="Daniel Alejandro Bodlovich" userId="17b47823f2861e32" providerId="LiveId" clId="{2FF76CDC-4954-4776-A3CD-09209E125CDE}" dt="2022-05-29T13:20:23.027" v="1326" actId="1036"/>
          <ac:spMkLst>
            <pc:docMk/>
            <pc:sldMk cId="2686524562" sldId="332"/>
            <ac:spMk id="15" creationId="{1F165DA2-89BF-89B9-5652-E4B405A7E9A2}"/>
          </ac:spMkLst>
        </pc:spChg>
        <pc:picChg chg="add mod">
          <ac:chgData name="Daniel Alejandro Bodlovich" userId="17b47823f2861e32" providerId="LiveId" clId="{2FF76CDC-4954-4776-A3CD-09209E125CDE}" dt="2022-05-29T13:18:07.211" v="1300" actId="1076"/>
          <ac:picMkLst>
            <pc:docMk/>
            <pc:sldMk cId="2686524562" sldId="332"/>
            <ac:picMk id="7" creationId="{163A5956-F97F-DB14-0BAB-9C3B83CB659D}"/>
          </ac:picMkLst>
        </pc:picChg>
        <pc:picChg chg="add del">
          <ac:chgData name="Daniel Alejandro Bodlovich" userId="17b47823f2861e32" providerId="LiveId" clId="{2FF76CDC-4954-4776-A3CD-09209E125CDE}" dt="2022-05-29T13:19:44.350" v="1317" actId="478"/>
          <ac:picMkLst>
            <pc:docMk/>
            <pc:sldMk cId="2686524562" sldId="332"/>
            <ac:picMk id="9" creationId="{BF1523B1-6405-6921-5AFB-10BA449267D4}"/>
          </ac:picMkLst>
        </pc:picChg>
        <pc:picChg chg="add mod">
          <ac:chgData name="Daniel Alejandro Bodlovich" userId="17b47823f2861e32" providerId="LiveId" clId="{2FF76CDC-4954-4776-A3CD-09209E125CDE}" dt="2022-05-29T13:19:29.152" v="1314" actId="1076"/>
          <ac:picMkLst>
            <pc:docMk/>
            <pc:sldMk cId="2686524562" sldId="332"/>
            <ac:picMk id="11" creationId="{EC4D3BEC-8048-65FF-7204-EF8EB5AB8236}"/>
          </ac:picMkLst>
        </pc:picChg>
        <pc:picChg chg="add mod">
          <ac:chgData name="Daniel Alejandro Bodlovich" userId="17b47823f2861e32" providerId="LiveId" clId="{2FF76CDC-4954-4776-A3CD-09209E125CDE}" dt="2022-05-29T13:19:42.162" v="1316" actId="1076"/>
          <ac:picMkLst>
            <pc:docMk/>
            <pc:sldMk cId="2686524562" sldId="332"/>
            <ac:picMk id="13" creationId="{30F514EA-D024-979D-8325-AF1EC9D4FC1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E1E8E2-F9B2-4DE4-A1F7-555880CA6CF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6E2692DB-2670-45FD-B253-CC308E7AA1E4}">
      <dgm:prSet phldrT="[Texto]" custT="1"/>
      <dgm:spPr/>
      <dgm:t>
        <a:bodyPr/>
        <a:lstStyle/>
        <a:p>
          <a:r>
            <a:rPr lang="es-AR" sz="2000" dirty="0">
              <a:solidFill>
                <a:schemeClr val="accent6"/>
              </a:solidFill>
            </a:rPr>
            <a:t>Diabetes</a:t>
          </a:r>
        </a:p>
      </dgm:t>
    </dgm:pt>
    <dgm:pt modelId="{60C0C77D-1B78-464D-8A4B-F8B3B1984473}" type="parTrans" cxnId="{D79D0781-3E10-4832-87F6-C5B96054BA8B}">
      <dgm:prSet custT="1"/>
      <dgm:spPr/>
      <dgm:t>
        <a:bodyPr/>
        <a:lstStyle/>
        <a:p>
          <a:endParaRPr lang="es-AR" sz="2000">
            <a:solidFill>
              <a:schemeClr val="accent6"/>
            </a:solidFill>
          </a:endParaRPr>
        </a:p>
      </dgm:t>
    </dgm:pt>
    <dgm:pt modelId="{29D0B28D-67A2-4576-A071-5822FA05ECE4}" type="sibTrans" cxnId="{D79D0781-3E10-4832-87F6-C5B96054BA8B}">
      <dgm:prSet/>
      <dgm:spPr/>
      <dgm:t>
        <a:bodyPr/>
        <a:lstStyle/>
        <a:p>
          <a:endParaRPr lang="es-AR" sz="2000">
            <a:solidFill>
              <a:schemeClr val="accent6"/>
            </a:solidFill>
          </a:endParaRPr>
        </a:p>
      </dgm:t>
    </dgm:pt>
    <dgm:pt modelId="{EAF46B78-0216-4F5D-BEF8-16F4F0C03B13}">
      <dgm:prSet phldrT="[Texto]" custT="1"/>
      <dgm:spPr/>
      <dgm:t>
        <a:bodyPr/>
        <a:lstStyle/>
        <a:p>
          <a:r>
            <a:rPr lang="es-AR" sz="2000" dirty="0">
              <a:solidFill>
                <a:schemeClr val="accent6"/>
              </a:solidFill>
            </a:rPr>
            <a:t>Grupo </a:t>
          </a:r>
          <a:r>
            <a:rPr lang="es-AR" sz="2000" dirty="0" err="1">
              <a:solidFill>
                <a:schemeClr val="accent6"/>
              </a:solidFill>
            </a:rPr>
            <a:t>Etáreo</a:t>
          </a:r>
          <a:r>
            <a:rPr lang="es-AR" sz="2000" dirty="0">
              <a:solidFill>
                <a:schemeClr val="accent6"/>
              </a:solidFill>
            </a:rPr>
            <a:t> (entre 20 y 60 años)</a:t>
          </a:r>
        </a:p>
      </dgm:t>
    </dgm:pt>
    <dgm:pt modelId="{F2BD087D-25AF-47EB-B3CC-E200699B9B67}" type="parTrans" cxnId="{FB9C7C22-C835-45B6-ABD0-46BF165C4297}">
      <dgm:prSet custT="1"/>
      <dgm:spPr/>
      <dgm:t>
        <a:bodyPr/>
        <a:lstStyle/>
        <a:p>
          <a:endParaRPr lang="es-AR" sz="2000">
            <a:solidFill>
              <a:schemeClr val="accent6"/>
            </a:solidFill>
          </a:endParaRPr>
        </a:p>
      </dgm:t>
    </dgm:pt>
    <dgm:pt modelId="{DC404677-4800-400B-A104-13B3511B8446}" type="sibTrans" cxnId="{FB9C7C22-C835-45B6-ABD0-46BF165C4297}">
      <dgm:prSet/>
      <dgm:spPr/>
      <dgm:t>
        <a:bodyPr/>
        <a:lstStyle/>
        <a:p>
          <a:endParaRPr lang="es-AR" sz="2000">
            <a:solidFill>
              <a:schemeClr val="accent6"/>
            </a:solidFill>
          </a:endParaRPr>
        </a:p>
      </dgm:t>
    </dgm:pt>
    <dgm:pt modelId="{7429807B-3168-4771-B8FB-0D7B691E9369}">
      <dgm:prSet phldrT="[Texto]" custT="1"/>
      <dgm:spPr/>
      <dgm:t>
        <a:bodyPr/>
        <a:lstStyle/>
        <a:p>
          <a:r>
            <a:rPr lang="es-AR" sz="2000" dirty="0">
              <a:solidFill>
                <a:schemeClr val="accent6"/>
              </a:solidFill>
            </a:rPr>
            <a:t>COVID</a:t>
          </a:r>
        </a:p>
      </dgm:t>
    </dgm:pt>
    <dgm:pt modelId="{05920598-D120-42BF-8B7E-FE0FA3F2D801}" type="parTrans" cxnId="{8E52FB29-85C2-4EB1-B97B-41D6E5356F37}">
      <dgm:prSet custT="1"/>
      <dgm:spPr/>
      <dgm:t>
        <a:bodyPr/>
        <a:lstStyle/>
        <a:p>
          <a:endParaRPr lang="es-AR" sz="2000">
            <a:solidFill>
              <a:schemeClr val="accent6"/>
            </a:solidFill>
          </a:endParaRPr>
        </a:p>
      </dgm:t>
    </dgm:pt>
    <dgm:pt modelId="{747C1A3E-D38F-42E4-B3DD-FB22AC50B78B}" type="sibTrans" cxnId="{8E52FB29-85C2-4EB1-B97B-41D6E5356F37}">
      <dgm:prSet/>
      <dgm:spPr/>
      <dgm:t>
        <a:bodyPr/>
        <a:lstStyle/>
        <a:p>
          <a:endParaRPr lang="es-AR" sz="2000">
            <a:solidFill>
              <a:schemeClr val="accent6"/>
            </a:solidFill>
          </a:endParaRPr>
        </a:p>
      </dgm:t>
    </dgm:pt>
    <dgm:pt modelId="{E0124692-6C77-4DE9-BF8D-C3CA0481F92C}">
      <dgm:prSet phldrT="[Texto]" custT="1"/>
      <dgm:spPr/>
      <dgm:t>
        <a:bodyPr/>
        <a:lstStyle/>
        <a:p>
          <a:r>
            <a:rPr lang="es-AR" sz="2000" dirty="0">
              <a:solidFill>
                <a:schemeClr val="accent6"/>
              </a:solidFill>
            </a:rPr>
            <a:t>Problemas Cardíacos</a:t>
          </a:r>
        </a:p>
      </dgm:t>
    </dgm:pt>
    <dgm:pt modelId="{E90A3329-4354-4714-AA88-938F6089624F}" type="parTrans" cxnId="{59EBB126-BBC8-483C-97A4-E68F0E38BA9B}">
      <dgm:prSet custT="1"/>
      <dgm:spPr/>
      <dgm:t>
        <a:bodyPr/>
        <a:lstStyle/>
        <a:p>
          <a:endParaRPr lang="es-AR" sz="2000">
            <a:solidFill>
              <a:schemeClr val="accent6"/>
            </a:solidFill>
          </a:endParaRPr>
        </a:p>
      </dgm:t>
    </dgm:pt>
    <dgm:pt modelId="{A4C20D2E-AD78-4CB7-BE40-8414EC3EEC6E}" type="sibTrans" cxnId="{59EBB126-BBC8-483C-97A4-E68F0E38BA9B}">
      <dgm:prSet/>
      <dgm:spPr/>
      <dgm:t>
        <a:bodyPr/>
        <a:lstStyle/>
        <a:p>
          <a:endParaRPr lang="es-AR" sz="2000">
            <a:solidFill>
              <a:schemeClr val="accent6"/>
            </a:solidFill>
          </a:endParaRPr>
        </a:p>
      </dgm:t>
    </dgm:pt>
    <dgm:pt modelId="{D0BA60BF-2FB9-4284-A119-5EA5AF4B574B}">
      <dgm:prSet phldrT="[Texto]" custT="1"/>
      <dgm:spPr/>
      <dgm:t>
        <a:bodyPr/>
        <a:lstStyle/>
        <a:p>
          <a:r>
            <a:rPr lang="es-AR" sz="2000" dirty="0">
              <a:solidFill>
                <a:schemeClr val="accent6"/>
              </a:solidFill>
            </a:rPr>
            <a:t>Hipertensión</a:t>
          </a:r>
        </a:p>
      </dgm:t>
    </dgm:pt>
    <dgm:pt modelId="{691A0084-6750-4388-98D2-DF5851BCAD05}" type="parTrans" cxnId="{15693205-3078-46B2-AC0B-8177D4582BC3}">
      <dgm:prSet custT="1"/>
      <dgm:spPr/>
      <dgm:t>
        <a:bodyPr/>
        <a:lstStyle/>
        <a:p>
          <a:endParaRPr lang="es-AR" sz="2000">
            <a:solidFill>
              <a:schemeClr val="accent6"/>
            </a:solidFill>
          </a:endParaRPr>
        </a:p>
      </dgm:t>
    </dgm:pt>
    <dgm:pt modelId="{EFBE96D9-E1CE-45B3-902B-1499F416AC55}" type="sibTrans" cxnId="{15693205-3078-46B2-AC0B-8177D4582BC3}">
      <dgm:prSet/>
      <dgm:spPr/>
      <dgm:t>
        <a:bodyPr/>
        <a:lstStyle/>
        <a:p>
          <a:endParaRPr lang="es-AR" sz="2000">
            <a:solidFill>
              <a:schemeClr val="accent6"/>
            </a:solidFill>
          </a:endParaRPr>
        </a:p>
      </dgm:t>
    </dgm:pt>
    <dgm:pt modelId="{0987C193-20DB-4C81-950B-A3B35DA9389E}">
      <dgm:prSet phldrT="[Texto]" custT="1"/>
      <dgm:spPr/>
      <dgm:t>
        <a:bodyPr/>
        <a:lstStyle/>
        <a:p>
          <a:r>
            <a:rPr lang="es-AR" sz="2000">
              <a:solidFill>
                <a:schemeClr val="accent6"/>
              </a:solidFill>
            </a:rPr>
            <a:t>Neuomonía</a:t>
          </a:r>
          <a:endParaRPr lang="es-AR" sz="2000" dirty="0">
            <a:solidFill>
              <a:schemeClr val="accent6"/>
            </a:solidFill>
          </a:endParaRPr>
        </a:p>
      </dgm:t>
    </dgm:pt>
    <dgm:pt modelId="{B02C519E-AEEB-4541-8862-9A09F0F34A88}" type="sibTrans" cxnId="{5C0FF108-98D7-49EA-A3FE-281CC04089E3}">
      <dgm:prSet/>
      <dgm:spPr/>
      <dgm:t>
        <a:bodyPr/>
        <a:lstStyle/>
        <a:p>
          <a:endParaRPr lang="es-AR" sz="2000">
            <a:solidFill>
              <a:schemeClr val="accent6"/>
            </a:solidFill>
          </a:endParaRPr>
        </a:p>
      </dgm:t>
    </dgm:pt>
    <dgm:pt modelId="{0F6B618A-E7AE-427F-BC79-1C45D88BFBA7}" type="parTrans" cxnId="{5C0FF108-98D7-49EA-A3FE-281CC04089E3}">
      <dgm:prSet custT="1"/>
      <dgm:spPr/>
      <dgm:t>
        <a:bodyPr/>
        <a:lstStyle/>
        <a:p>
          <a:endParaRPr lang="es-AR" sz="2000">
            <a:solidFill>
              <a:schemeClr val="accent6"/>
            </a:solidFill>
          </a:endParaRPr>
        </a:p>
      </dgm:t>
    </dgm:pt>
    <dgm:pt modelId="{56A0C39B-894A-4B25-886B-43D569004C58}">
      <dgm:prSet phldrT="[Texto]" custT="1"/>
      <dgm:spPr/>
      <dgm:t>
        <a:bodyPr/>
        <a:lstStyle/>
        <a:p>
          <a:r>
            <a:rPr lang="es-AR" sz="2000" dirty="0">
              <a:solidFill>
                <a:schemeClr val="accent6"/>
              </a:solidFill>
            </a:rPr>
            <a:t>Modelo</a:t>
          </a:r>
        </a:p>
      </dgm:t>
    </dgm:pt>
    <dgm:pt modelId="{561C3936-0045-4CA9-B3B9-8CE56ED2332A}" type="sibTrans" cxnId="{1137BE64-C7A8-4167-B022-76FC54139438}">
      <dgm:prSet/>
      <dgm:spPr/>
      <dgm:t>
        <a:bodyPr/>
        <a:lstStyle/>
        <a:p>
          <a:endParaRPr lang="es-AR" sz="2000">
            <a:solidFill>
              <a:schemeClr val="accent6"/>
            </a:solidFill>
          </a:endParaRPr>
        </a:p>
      </dgm:t>
    </dgm:pt>
    <dgm:pt modelId="{B810060C-F3BB-4C8E-ADA5-82F4FCBA7AEC}" type="parTrans" cxnId="{1137BE64-C7A8-4167-B022-76FC54139438}">
      <dgm:prSet/>
      <dgm:spPr/>
      <dgm:t>
        <a:bodyPr/>
        <a:lstStyle/>
        <a:p>
          <a:endParaRPr lang="es-AR" sz="2000">
            <a:solidFill>
              <a:schemeClr val="accent6"/>
            </a:solidFill>
          </a:endParaRPr>
        </a:p>
      </dgm:t>
    </dgm:pt>
    <dgm:pt modelId="{18AD9221-F815-42A4-93AF-2AE63D59924F}">
      <dgm:prSet phldrT="[Texto]" custT="1"/>
      <dgm:spPr/>
      <dgm:t>
        <a:bodyPr/>
        <a:lstStyle/>
        <a:p>
          <a:r>
            <a:rPr lang="es-AR" sz="2000" dirty="0">
              <a:solidFill>
                <a:schemeClr val="accent6"/>
              </a:solidFill>
            </a:rPr>
            <a:t>Insuficiencia Renal</a:t>
          </a:r>
        </a:p>
      </dgm:t>
    </dgm:pt>
    <dgm:pt modelId="{00FB5B52-5EDD-4CE7-82DC-A448A99B85A3}" type="parTrans" cxnId="{E041A1A6-680D-4030-BB2E-14A403EEDEF8}">
      <dgm:prSet/>
      <dgm:spPr/>
      <dgm:t>
        <a:bodyPr/>
        <a:lstStyle/>
        <a:p>
          <a:endParaRPr lang="es-AR"/>
        </a:p>
      </dgm:t>
    </dgm:pt>
    <dgm:pt modelId="{43488E63-5B75-441E-AD8D-ADFFF671D01E}" type="sibTrans" cxnId="{E041A1A6-680D-4030-BB2E-14A403EEDEF8}">
      <dgm:prSet/>
      <dgm:spPr/>
      <dgm:t>
        <a:bodyPr/>
        <a:lstStyle/>
        <a:p>
          <a:endParaRPr lang="es-AR"/>
        </a:p>
      </dgm:t>
    </dgm:pt>
    <dgm:pt modelId="{E1014299-2534-4153-9998-692875D24245}" type="pres">
      <dgm:prSet presAssocID="{35E1E8E2-F9B2-4DE4-A1F7-555880CA6CFB}" presName="Name0" presStyleCnt="0">
        <dgm:presLayoutVars>
          <dgm:chPref val="1"/>
          <dgm:dir/>
          <dgm:animOne val="branch"/>
          <dgm:animLvl val="lvl"/>
          <dgm:resizeHandles val="exact"/>
        </dgm:presLayoutVars>
      </dgm:prSet>
      <dgm:spPr/>
    </dgm:pt>
    <dgm:pt modelId="{39EF5B65-1EB4-4CF2-A899-6B13E1476F16}" type="pres">
      <dgm:prSet presAssocID="{56A0C39B-894A-4B25-886B-43D569004C58}" presName="root1" presStyleCnt="0"/>
      <dgm:spPr/>
    </dgm:pt>
    <dgm:pt modelId="{63F7F20E-DC0D-462D-BAEF-C12FE166FFE8}" type="pres">
      <dgm:prSet presAssocID="{56A0C39B-894A-4B25-886B-43D569004C58}" presName="LevelOneTextNode" presStyleLbl="node0" presStyleIdx="0" presStyleCnt="1" custAng="5400000" custScaleX="85591" custScaleY="55660" custLinFactX="-100000" custLinFactNeighborX="-145829" custLinFactNeighborY="144">
        <dgm:presLayoutVars>
          <dgm:chPref val="3"/>
        </dgm:presLayoutVars>
      </dgm:prSet>
      <dgm:spPr/>
    </dgm:pt>
    <dgm:pt modelId="{C862A760-DDFA-4979-95BE-9F2F6363629B}" type="pres">
      <dgm:prSet presAssocID="{56A0C39B-894A-4B25-886B-43D569004C58}" presName="level2hierChild" presStyleCnt="0"/>
      <dgm:spPr/>
    </dgm:pt>
    <dgm:pt modelId="{E5B2FE1E-6929-406B-969B-13C74E316F73}" type="pres">
      <dgm:prSet presAssocID="{0F6B618A-E7AE-427F-BC79-1C45D88BFBA7}" presName="conn2-1" presStyleLbl="parChTrans1D2" presStyleIdx="0" presStyleCnt="7"/>
      <dgm:spPr/>
    </dgm:pt>
    <dgm:pt modelId="{43743242-6952-4EBA-9C8B-A01914CF47AB}" type="pres">
      <dgm:prSet presAssocID="{0F6B618A-E7AE-427F-BC79-1C45D88BFBA7}" presName="connTx" presStyleLbl="parChTrans1D2" presStyleIdx="0" presStyleCnt="7"/>
      <dgm:spPr/>
    </dgm:pt>
    <dgm:pt modelId="{C47EB634-C3CC-415D-97CC-BDA53DF5535D}" type="pres">
      <dgm:prSet presAssocID="{0987C193-20DB-4C81-950B-A3B35DA9389E}" presName="root2" presStyleCnt="0"/>
      <dgm:spPr/>
    </dgm:pt>
    <dgm:pt modelId="{212F8546-D23B-4259-A289-13856D67B603}" type="pres">
      <dgm:prSet presAssocID="{0987C193-20DB-4C81-950B-A3B35DA9389E}" presName="LevelTwoTextNode" presStyleLbl="node2" presStyleIdx="0" presStyleCnt="7" custScaleX="270082" custLinFactNeighborY="-453">
        <dgm:presLayoutVars>
          <dgm:chPref val="3"/>
        </dgm:presLayoutVars>
      </dgm:prSet>
      <dgm:spPr/>
    </dgm:pt>
    <dgm:pt modelId="{2F171E54-251A-4F47-9AAE-22BE4950A13F}" type="pres">
      <dgm:prSet presAssocID="{0987C193-20DB-4C81-950B-A3B35DA9389E}" presName="level3hierChild" presStyleCnt="0"/>
      <dgm:spPr/>
    </dgm:pt>
    <dgm:pt modelId="{99E97411-7D8D-455C-B59B-D44F7D66386E}" type="pres">
      <dgm:prSet presAssocID="{60C0C77D-1B78-464D-8A4B-F8B3B1984473}" presName="conn2-1" presStyleLbl="parChTrans1D2" presStyleIdx="1" presStyleCnt="7"/>
      <dgm:spPr/>
    </dgm:pt>
    <dgm:pt modelId="{03D26BD4-24CB-4BEB-A182-DC60FFE050AA}" type="pres">
      <dgm:prSet presAssocID="{60C0C77D-1B78-464D-8A4B-F8B3B1984473}" presName="connTx" presStyleLbl="parChTrans1D2" presStyleIdx="1" presStyleCnt="7"/>
      <dgm:spPr/>
    </dgm:pt>
    <dgm:pt modelId="{69D3A4EB-0DB1-49A0-9B92-D371E5AB1E2C}" type="pres">
      <dgm:prSet presAssocID="{6E2692DB-2670-45FD-B253-CC308E7AA1E4}" presName="root2" presStyleCnt="0"/>
      <dgm:spPr/>
    </dgm:pt>
    <dgm:pt modelId="{8FBDF419-37A0-4CDD-BFD3-EE7BA52FE7E1}" type="pres">
      <dgm:prSet presAssocID="{6E2692DB-2670-45FD-B253-CC308E7AA1E4}" presName="LevelTwoTextNode" presStyleLbl="node2" presStyleIdx="1" presStyleCnt="7" custScaleX="270082">
        <dgm:presLayoutVars>
          <dgm:chPref val="3"/>
        </dgm:presLayoutVars>
      </dgm:prSet>
      <dgm:spPr/>
    </dgm:pt>
    <dgm:pt modelId="{443BAC7F-3C14-4F53-BF33-59673694719B}" type="pres">
      <dgm:prSet presAssocID="{6E2692DB-2670-45FD-B253-CC308E7AA1E4}" presName="level3hierChild" presStyleCnt="0"/>
      <dgm:spPr/>
    </dgm:pt>
    <dgm:pt modelId="{0D0560F4-C6FF-4598-8D7D-CF530D96FC8D}" type="pres">
      <dgm:prSet presAssocID="{00FB5B52-5EDD-4CE7-82DC-A448A99B85A3}" presName="conn2-1" presStyleLbl="parChTrans1D2" presStyleIdx="2" presStyleCnt="7"/>
      <dgm:spPr/>
    </dgm:pt>
    <dgm:pt modelId="{A85503A3-47D0-4C90-911B-ABF9CF49DB40}" type="pres">
      <dgm:prSet presAssocID="{00FB5B52-5EDD-4CE7-82DC-A448A99B85A3}" presName="connTx" presStyleLbl="parChTrans1D2" presStyleIdx="2" presStyleCnt="7"/>
      <dgm:spPr/>
    </dgm:pt>
    <dgm:pt modelId="{5E26E7DC-57D6-4F0A-8979-4D79EB5B1084}" type="pres">
      <dgm:prSet presAssocID="{18AD9221-F815-42A4-93AF-2AE63D59924F}" presName="root2" presStyleCnt="0"/>
      <dgm:spPr/>
    </dgm:pt>
    <dgm:pt modelId="{6985F83B-C7A6-4EEF-A04E-5466C6C87D94}" type="pres">
      <dgm:prSet presAssocID="{18AD9221-F815-42A4-93AF-2AE63D59924F}" presName="LevelTwoTextNode" presStyleLbl="node2" presStyleIdx="2" presStyleCnt="7" custScaleX="270111">
        <dgm:presLayoutVars>
          <dgm:chPref val="3"/>
        </dgm:presLayoutVars>
      </dgm:prSet>
      <dgm:spPr/>
    </dgm:pt>
    <dgm:pt modelId="{0C4DA890-51D9-450A-998A-CC775A16D500}" type="pres">
      <dgm:prSet presAssocID="{18AD9221-F815-42A4-93AF-2AE63D59924F}" presName="level3hierChild" presStyleCnt="0"/>
      <dgm:spPr/>
    </dgm:pt>
    <dgm:pt modelId="{7DB23059-AC47-46CF-B1A9-206B4D6C0B01}" type="pres">
      <dgm:prSet presAssocID="{F2BD087D-25AF-47EB-B3CC-E200699B9B67}" presName="conn2-1" presStyleLbl="parChTrans1D2" presStyleIdx="3" presStyleCnt="7"/>
      <dgm:spPr/>
    </dgm:pt>
    <dgm:pt modelId="{AC65F97A-45E7-45C7-9118-921EDA409174}" type="pres">
      <dgm:prSet presAssocID="{F2BD087D-25AF-47EB-B3CC-E200699B9B67}" presName="connTx" presStyleLbl="parChTrans1D2" presStyleIdx="3" presStyleCnt="7"/>
      <dgm:spPr/>
    </dgm:pt>
    <dgm:pt modelId="{1BD768F1-A2E6-4312-A04A-91D7914F330B}" type="pres">
      <dgm:prSet presAssocID="{EAF46B78-0216-4F5D-BEF8-16F4F0C03B13}" presName="root2" presStyleCnt="0"/>
      <dgm:spPr/>
    </dgm:pt>
    <dgm:pt modelId="{B169F54E-A121-4491-AA37-D8011D21009A}" type="pres">
      <dgm:prSet presAssocID="{EAF46B78-0216-4F5D-BEF8-16F4F0C03B13}" presName="LevelTwoTextNode" presStyleLbl="node2" presStyleIdx="3" presStyleCnt="7" custScaleX="270082" custLinFactNeighborY="-453">
        <dgm:presLayoutVars>
          <dgm:chPref val="3"/>
        </dgm:presLayoutVars>
      </dgm:prSet>
      <dgm:spPr/>
    </dgm:pt>
    <dgm:pt modelId="{DCBEA62A-3BEB-4809-8FDB-85389E15EE67}" type="pres">
      <dgm:prSet presAssocID="{EAF46B78-0216-4F5D-BEF8-16F4F0C03B13}" presName="level3hierChild" presStyleCnt="0"/>
      <dgm:spPr/>
    </dgm:pt>
    <dgm:pt modelId="{C308A0E4-E8DD-4BA7-AC3E-90ED67311807}" type="pres">
      <dgm:prSet presAssocID="{05920598-D120-42BF-8B7E-FE0FA3F2D801}" presName="conn2-1" presStyleLbl="parChTrans1D2" presStyleIdx="4" presStyleCnt="7"/>
      <dgm:spPr/>
    </dgm:pt>
    <dgm:pt modelId="{12144297-F3CF-47DC-8812-B28C4356E6BD}" type="pres">
      <dgm:prSet presAssocID="{05920598-D120-42BF-8B7E-FE0FA3F2D801}" presName="connTx" presStyleLbl="parChTrans1D2" presStyleIdx="4" presStyleCnt="7"/>
      <dgm:spPr/>
    </dgm:pt>
    <dgm:pt modelId="{E4917371-3B0C-4CB6-A26F-59883E941D44}" type="pres">
      <dgm:prSet presAssocID="{7429807B-3168-4771-B8FB-0D7B691E9369}" presName="root2" presStyleCnt="0"/>
      <dgm:spPr/>
    </dgm:pt>
    <dgm:pt modelId="{4E51F32D-9B90-4662-A226-34D889C19BC0}" type="pres">
      <dgm:prSet presAssocID="{7429807B-3168-4771-B8FB-0D7B691E9369}" presName="LevelTwoTextNode" presStyleLbl="node2" presStyleIdx="4" presStyleCnt="7" custScaleX="270082">
        <dgm:presLayoutVars>
          <dgm:chPref val="3"/>
        </dgm:presLayoutVars>
      </dgm:prSet>
      <dgm:spPr/>
    </dgm:pt>
    <dgm:pt modelId="{AEC3B609-51FA-4F95-8225-7CDF861AC58E}" type="pres">
      <dgm:prSet presAssocID="{7429807B-3168-4771-B8FB-0D7B691E9369}" presName="level3hierChild" presStyleCnt="0"/>
      <dgm:spPr/>
    </dgm:pt>
    <dgm:pt modelId="{916F2F12-87A3-400E-B7E8-580361A398B9}" type="pres">
      <dgm:prSet presAssocID="{E90A3329-4354-4714-AA88-938F6089624F}" presName="conn2-1" presStyleLbl="parChTrans1D2" presStyleIdx="5" presStyleCnt="7"/>
      <dgm:spPr/>
    </dgm:pt>
    <dgm:pt modelId="{8A4C099D-7853-46CE-9BBC-8F3031EFA09D}" type="pres">
      <dgm:prSet presAssocID="{E90A3329-4354-4714-AA88-938F6089624F}" presName="connTx" presStyleLbl="parChTrans1D2" presStyleIdx="5" presStyleCnt="7"/>
      <dgm:spPr/>
    </dgm:pt>
    <dgm:pt modelId="{A8F7C648-B663-4AE9-A359-4D96BA618178}" type="pres">
      <dgm:prSet presAssocID="{E0124692-6C77-4DE9-BF8D-C3CA0481F92C}" presName="root2" presStyleCnt="0"/>
      <dgm:spPr/>
    </dgm:pt>
    <dgm:pt modelId="{7B2F4485-4AFA-4C3C-BF48-63027FFF90B9}" type="pres">
      <dgm:prSet presAssocID="{E0124692-6C77-4DE9-BF8D-C3CA0481F92C}" presName="LevelTwoTextNode" presStyleLbl="node2" presStyleIdx="5" presStyleCnt="7" custScaleX="270082">
        <dgm:presLayoutVars>
          <dgm:chPref val="3"/>
        </dgm:presLayoutVars>
      </dgm:prSet>
      <dgm:spPr/>
    </dgm:pt>
    <dgm:pt modelId="{A6C6C1C2-15CB-4D8E-B0EE-ADABDB761551}" type="pres">
      <dgm:prSet presAssocID="{E0124692-6C77-4DE9-BF8D-C3CA0481F92C}" presName="level3hierChild" presStyleCnt="0"/>
      <dgm:spPr/>
    </dgm:pt>
    <dgm:pt modelId="{136C53B4-D8DC-4325-A25A-377F536CB5FD}" type="pres">
      <dgm:prSet presAssocID="{691A0084-6750-4388-98D2-DF5851BCAD05}" presName="conn2-1" presStyleLbl="parChTrans1D2" presStyleIdx="6" presStyleCnt="7"/>
      <dgm:spPr/>
    </dgm:pt>
    <dgm:pt modelId="{6EFCB828-5617-49F9-9676-95816741B04F}" type="pres">
      <dgm:prSet presAssocID="{691A0084-6750-4388-98D2-DF5851BCAD05}" presName="connTx" presStyleLbl="parChTrans1D2" presStyleIdx="6" presStyleCnt="7"/>
      <dgm:spPr/>
    </dgm:pt>
    <dgm:pt modelId="{1C20CB93-3D78-4ABE-8516-31389795E261}" type="pres">
      <dgm:prSet presAssocID="{D0BA60BF-2FB9-4284-A119-5EA5AF4B574B}" presName="root2" presStyleCnt="0"/>
      <dgm:spPr/>
    </dgm:pt>
    <dgm:pt modelId="{42C57FFE-D2BC-4F05-BFEC-CFBC8B0E0093}" type="pres">
      <dgm:prSet presAssocID="{D0BA60BF-2FB9-4284-A119-5EA5AF4B574B}" presName="LevelTwoTextNode" presStyleLbl="node2" presStyleIdx="6" presStyleCnt="7" custScaleX="270082">
        <dgm:presLayoutVars>
          <dgm:chPref val="3"/>
        </dgm:presLayoutVars>
      </dgm:prSet>
      <dgm:spPr/>
    </dgm:pt>
    <dgm:pt modelId="{E2C307AF-3F9F-4AE0-AF3C-9DDD2136774D}" type="pres">
      <dgm:prSet presAssocID="{D0BA60BF-2FB9-4284-A119-5EA5AF4B574B}" presName="level3hierChild" presStyleCnt="0"/>
      <dgm:spPr/>
    </dgm:pt>
  </dgm:ptLst>
  <dgm:cxnLst>
    <dgm:cxn modelId="{CD4C7404-EE14-43DA-953A-FE0EF3BC4690}" type="presOf" srcId="{56A0C39B-894A-4B25-886B-43D569004C58}" destId="{63F7F20E-DC0D-462D-BAEF-C12FE166FFE8}" srcOrd="0" destOrd="0" presId="urn:microsoft.com/office/officeart/2008/layout/HorizontalMultiLevelHierarchy"/>
    <dgm:cxn modelId="{15693205-3078-46B2-AC0B-8177D4582BC3}" srcId="{56A0C39B-894A-4B25-886B-43D569004C58}" destId="{D0BA60BF-2FB9-4284-A119-5EA5AF4B574B}" srcOrd="6" destOrd="0" parTransId="{691A0084-6750-4388-98D2-DF5851BCAD05}" sibTransId="{EFBE96D9-E1CE-45B3-902B-1499F416AC55}"/>
    <dgm:cxn modelId="{DF402708-F691-41B1-858E-25BF745BBFA6}" type="presOf" srcId="{0987C193-20DB-4C81-950B-A3B35DA9389E}" destId="{212F8546-D23B-4259-A289-13856D67B603}" srcOrd="0" destOrd="0" presId="urn:microsoft.com/office/officeart/2008/layout/HorizontalMultiLevelHierarchy"/>
    <dgm:cxn modelId="{5C0FF108-98D7-49EA-A3FE-281CC04089E3}" srcId="{56A0C39B-894A-4B25-886B-43D569004C58}" destId="{0987C193-20DB-4C81-950B-A3B35DA9389E}" srcOrd="0" destOrd="0" parTransId="{0F6B618A-E7AE-427F-BC79-1C45D88BFBA7}" sibTransId="{B02C519E-AEEB-4541-8862-9A09F0F34A88}"/>
    <dgm:cxn modelId="{3333BA1A-4D00-4C9B-B4B1-9CE6459F06F0}" type="presOf" srcId="{691A0084-6750-4388-98D2-DF5851BCAD05}" destId="{6EFCB828-5617-49F9-9676-95816741B04F}" srcOrd="1" destOrd="0" presId="urn:microsoft.com/office/officeart/2008/layout/HorizontalMultiLevelHierarchy"/>
    <dgm:cxn modelId="{B45DE31D-EC99-4631-B788-E37FD7CC8ED3}" type="presOf" srcId="{F2BD087D-25AF-47EB-B3CC-E200699B9B67}" destId="{7DB23059-AC47-46CF-B1A9-206B4D6C0B01}" srcOrd="0" destOrd="0" presId="urn:microsoft.com/office/officeart/2008/layout/HorizontalMultiLevelHierarchy"/>
    <dgm:cxn modelId="{FB9C7C22-C835-45B6-ABD0-46BF165C4297}" srcId="{56A0C39B-894A-4B25-886B-43D569004C58}" destId="{EAF46B78-0216-4F5D-BEF8-16F4F0C03B13}" srcOrd="3" destOrd="0" parTransId="{F2BD087D-25AF-47EB-B3CC-E200699B9B67}" sibTransId="{DC404677-4800-400B-A104-13B3511B8446}"/>
    <dgm:cxn modelId="{59EBB126-BBC8-483C-97A4-E68F0E38BA9B}" srcId="{56A0C39B-894A-4B25-886B-43D569004C58}" destId="{E0124692-6C77-4DE9-BF8D-C3CA0481F92C}" srcOrd="5" destOrd="0" parTransId="{E90A3329-4354-4714-AA88-938F6089624F}" sibTransId="{A4C20D2E-AD78-4CB7-BE40-8414EC3EEC6E}"/>
    <dgm:cxn modelId="{28DD8F27-9F28-4997-9D65-13416EFF8EDF}" type="presOf" srcId="{05920598-D120-42BF-8B7E-FE0FA3F2D801}" destId="{12144297-F3CF-47DC-8812-B28C4356E6BD}" srcOrd="1" destOrd="0" presId="urn:microsoft.com/office/officeart/2008/layout/HorizontalMultiLevelHierarchy"/>
    <dgm:cxn modelId="{8E52FB29-85C2-4EB1-B97B-41D6E5356F37}" srcId="{56A0C39B-894A-4B25-886B-43D569004C58}" destId="{7429807B-3168-4771-B8FB-0D7B691E9369}" srcOrd="4" destOrd="0" parTransId="{05920598-D120-42BF-8B7E-FE0FA3F2D801}" sibTransId="{747C1A3E-D38F-42E4-B3DD-FB22AC50B78B}"/>
    <dgm:cxn modelId="{99847E30-18CB-4532-BE44-557D578E26DD}" type="presOf" srcId="{E90A3329-4354-4714-AA88-938F6089624F}" destId="{916F2F12-87A3-400E-B7E8-580361A398B9}" srcOrd="0" destOrd="0" presId="urn:microsoft.com/office/officeart/2008/layout/HorizontalMultiLevelHierarchy"/>
    <dgm:cxn modelId="{2977425F-4C38-4606-9EC4-33EC1DCED15C}" type="presOf" srcId="{0F6B618A-E7AE-427F-BC79-1C45D88BFBA7}" destId="{43743242-6952-4EBA-9C8B-A01914CF47AB}" srcOrd="1" destOrd="0" presId="urn:microsoft.com/office/officeart/2008/layout/HorizontalMultiLevelHierarchy"/>
    <dgm:cxn modelId="{1137BE64-C7A8-4167-B022-76FC54139438}" srcId="{35E1E8E2-F9B2-4DE4-A1F7-555880CA6CFB}" destId="{56A0C39B-894A-4B25-886B-43D569004C58}" srcOrd="0" destOrd="0" parTransId="{B810060C-F3BB-4C8E-ADA5-82F4FCBA7AEC}" sibTransId="{561C3936-0045-4CA9-B3B9-8CE56ED2332A}"/>
    <dgm:cxn modelId="{0367526B-F9B3-4DA3-83FE-2051004F7A1B}" type="presOf" srcId="{05920598-D120-42BF-8B7E-FE0FA3F2D801}" destId="{C308A0E4-E8DD-4BA7-AC3E-90ED67311807}" srcOrd="0" destOrd="0" presId="urn:microsoft.com/office/officeart/2008/layout/HorizontalMultiLevelHierarchy"/>
    <dgm:cxn modelId="{A981554C-415E-4C2B-8BFF-5DDF1CAAE884}" type="presOf" srcId="{35E1E8E2-F9B2-4DE4-A1F7-555880CA6CFB}" destId="{E1014299-2534-4153-9998-692875D24245}" srcOrd="0" destOrd="0" presId="urn:microsoft.com/office/officeart/2008/layout/HorizontalMultiLevelHierarchy"/>
    <dgm:cxn modelId="{F98FC44F-6997-4BFB-B6B3-FBDFF5AC1883}" type="presOf" srcId="{60C0C77D-1B78-464D-8A4B-F8B3B1984473}" destId="{03D26BD4-24CB-4BEB-A182-DC60FFE050AA}" srcOrd="1" destOrd="0" presId="urn:microsoft.com/office/officeart/2008/layout/HorizontalMultiLevelHierarchy"/>
    <dgm:cxn modelId="{FF9C7171-5B6B-4EA8-8F2E-236A9ADE9CCC}" type="presOf" srcId="{6E2692DB-2670-45FD-B253-CC308E7AA1E4}" destId="{8FBDF419-37A0-4CDD-BFD3-EE7BA52FE7E1}" srcOrd="0" destOrd="0" presId="urn:microsoft.com/office/officeart/2008/layout/HorizontalMultiLevelHierarchy"/>
    <dgm:cxn modelId="{E9E05578-D4F9-4C46-B0EE-9E4B2A503022}" type="presOf" srcId="{D0BA60BF-2FB9-4284-A119-5EA5AF4B574B}" destId="{42C57FFE-D2BC-4F05-BFEC-CFBC8B0E0093}" srcOrd="0" destOrd="0" presId="urn:microsoft.com/office/officeart/2008/layout/HorizontalMultiLevelHierarchy"/>
    <dgm:cxn modelId="{9E72A65A-1E6C-4454-8125-69670641A691}" type="presOf" srcId="{00FB5B52-5EDD-4CE7-82DC-A448A99B85A3}" destId="{A85503A3-47D0-4C90-911B-ABF9CF49DB40}" srcOrd="1" destOrd="0" presId="urn:microsoft.com/office/officeart/2008/layout/HorizontalMultiLevelHierarchy"/>
    <dgm:cxn modelId="{D79D0781-3E10-4832-87F6-C5B96054BA8B}" srcId="{56A0C39B-894A-4B25-886B-43D569004C58}" destId="{6E2692DB-2670-45FD-B253-CC308E7AA1E4}" srcOrd="1" destOrd="0" parTransId="{60C0C77D-1B78-464D-8A4B-F8B3B1984473}" sibTransId="{29D0B28D-67A2-4576-A071-5822FA05ECE4}"/>
    <dgm:cxn modelId="{1A842289-3982-475E-9270-7FFEF53FD9C5}" type="presOf" srcId="{7429807B-3168-4771-B8FB-0D7B691E9369}" destId="{4E51F32D-9B90-4662-A226-34D889C19BC0}" srcOrd="0" destOrd="0" presId="urn:microsoft.com/office/officeart/2008/layout/HorizontalMultiLevelHierarchy"/>
    <dgm:cxn modelId="{C66F2B9C-AD80-4818-8577-A615ABE7625E}" type="presOf" srcId="{691A0084-6750-4388-98D2-DF5851BCAD05}" destId="{136C53B4-D8DC-4325-A25A-377F536CB5FD}" srcOrd="0" destOrd="0" presId="urn:microsoft.com/office/officeart/2008/layout/HorizontalMultiLevelHierarchy"/>
    <dgm:cxn modelId="{E041A1A6-680D-4030-BB2E-14A403EEDEF8}" srcId="{56A0C39B-894A-4B25-886B-43D569004C58}" destId="{18AD9221-F815-42A4-93AF-2AE63D59924F}" srcOrd="2" destOrd="0" parTransId="{00FB5B52-5EDD-4CE7-82DC-A448A99B85A3}" sibTransId="{43488E63-5B75-441E-AD8D-ADFFF671D01E}"/>
    <dgm:cxn modelId="{26C9D7A9-5BB1-4D1C-91AF-F5CB5D830DD8}" type="presOf" srcId="{EAF46B78-0216-4F5D-BEF8-16F4F0C03B13}" destId="{B169F54E-A121-4491-AA37-D8011D21009A}" srcOrd="0" destOrd="0" presId="urn:microsoft.com/office/officeart/2008/layout/HorizontalMultiLevelHierarchy"/>
    <dgm:cxn modelId="{7799EFAA-EFD0-4DA0-9DF9-7FB8AD15DCF7}" type="presOf" srcId="{E90A3329-4354-4714-AA88-938F6089624F}" destId="{8A4C099D-7853-46CE-9BBC-8F3031EFA09D}" srcOrd="1" destOrd="0" presId="urn:microsoft.com/office/officeart/2008/layout/HorizontalMultiLevelHierarchy"/>
    <dgm:cxn modelId="{7A89E5C1-9FC5-4200-A4BF-73AA6D1D1FC1}" type="presOf" srcId="{0F6B618A-E7AE-427F-BC79-1C45D88BFBA7}" destId="{E5B2FE1E-6929-406B-969B-13C74E316F73}" srcOrd="0" destOrd="0" presId="urn:microsoft.com/office/officeart/2008/layout/HorizontalMultiLevelHierarchy"/>
    <dgm:cxn modelId="{43CB89D6-21CF-4FA1-8834-D6D27C78FDA3}" type="presOf" srcId="{F2BD087D-25AF-47EB-B3CC-E200699B9B67}" destId="{AC65F97A-45E7-45C7-9118-921EDA409174}" srcOrd="1" destOrd="0" presId="urn:microsoft.com/office/officeart/2008/layout/HorizontalMultiLevelHierarchy"/>
    <dgm:cxn modelId="{407478DE-91BC-49BA-B80B-4EB1F7923677}" type="presOf" srcId="{60C0C77D-1B78-464D-8A4B-F8B3B1984473}" destId="{99E97411-7D8D-455C-B59B-D44F7D66386E}" srcOrd="0" destOrd="0" presId="urn:microsoft.com/office/officeart/2008/layout/HorizontalMultiLevelHierarchy"/>
    <dgm:cxn modelId="{5B8F73ED-B1EB-469E-B77D-C9D8F1DDE61E}" type="presOf" srcId="{E0124692-6C77-4DE9-BF8D-C3CA0481F92C}" destId="{7B2F4485-4AFA-4C3C-BF48-63027FFF90B9}" srcOrd="0" destOrd="0" presId="urn:microsoft.com/office/officeart/2008/layout/HorizontalMultiLevelHierarchy"/>
    <dgm:cxn modelId="{4628BBFB-FA40-4914-9B59-C8A93E8C3ED1}" type="presOf" srcId="{00FB5B52-5EDD-4CE7-82DC-A448A99B85A3}" destId="{0D0560F4-C6FF-4598-8D7D-CF530D96FC8D}" srcOrd="0" destOrd="0" presId="urn:microsoft.com/office/officeart/2008/layout/HorizontalMultiLevelHierarchy"/>
    <dgm:cxn modelId="{980237FC-93F8-4E53-8759-82455964BB98}" type="presOf" srcId="{18AD9221-F815-42A4-93AF-2AE63D59924F}" destId="{6985F83B-C7A6-4EEF-A04E-5466C6C87D94}" srcOrd="0" destOrd="0" presId="urn:microsoft.com/office/officeart/2008/layout/HorizontalMultiLevelHierarchy"/>
    <dgm:cxn modelId="{D922DF2E-F4B9-49CE-B885-006C033F2D68}" type="presParOf" srcId="{E1014299-2534-4153-9998-692875D24245}" destId="{39EF5B65-1EB4-4CF2-A899-6B13E1476F16}" srcOrd="0" destOrd="0" presId="urn:microsoft.com/office/officeart/2008/layout/HorizontalMultiLevelHierarchy"/>
    <dgm:cxn modelId="{8A5A307A-2617-444E-956D-5B931069B747}" type="presParOf" srcId="{39EF5B65-1EB4-4CF2-A899-6B13E1476F16}" destId="{63F7F20E-DC0D-462D-BAEF-C12FE166FFE8}" srcOrd="0" destOrd="0" presId="urn:microsoft.com/office/officeart/2008/layout/HorizontalMultiLevelHierarchy"/>
    <dgm:cxn modelId="{D2950F40-9F6F-4FB7-9459-D488EE82E8F9}" type="presParOf" srcId="{39EF5B65-1EB4-4CF2-A899-6B13E1476F16}" destId="{C862A760-DDFA-4979-95BE-9F2F6363629B}" srcOrd="1" destOrd="0" presId="urn:microsoft.com/office/officeart/2008/layout/HorizontalMultiLevelHierarchy"/>
    <dgm:cxn modelId="{F911D557-4AAA-4102-9AFB-D0E92761FDE5}" type="presParOf" srcId="{C862A760-DDFA-4979-95BE-9F2F6363629B}" destId="{E5B2FE1E-6929-406B-969B-13C74E316F73}" srcOrd="0" destOrd="0" presId="urn:microsoft.com/office/officeart/2008/layout/HorizontalMultiLevelHierarchy"/>
    <dgm:cxn modelId="{F778EBAC-C83E-4E53-A503-9C041A6BE0FF}" type="presParOf" srcId="{E5B2FE1E-6929-406B-969B-13C74E316F73}" destId="{43743242-6952-4EBA-9C8B-A01914CF47AB}" srcOrd="0" destOrd="0" presId="urn:microsoft.com/office/officeart/2008/layout/HorizontalMultiLevelHierarchy"/>
    <dgm:cxn modelId="{64A97E4E-9FC9-44E2-8C3F-D65DAD908EDC}" type="presParOf" srcId="{C862A760-DDFA-4979-95BE-9F2F6363629B}" destId="{C47EB634-C3CC-415D-97CC-BDA53DF5535D}" srcOrd="1" destOrd="0" presId="urn:microsoft.com/office/officeart/2008/layout/HorizontalMultiLevelHierarchy"/>
    <dgm:cxn modelId="{B2C14A09-E58A-43D7-81EC-24725AB2C4AC}" type="presParOf" srcId="{C47EB634-C3CC-415D-97CC-BDA53DF5535D}" destId="{212F8546-D23B-4259-A289-13856D67B603}" srcOrd="0" destOrd="0" presId="urn:microsoft.com/office/officeart/2008/layout/HorizontalMultiLevelHierarchy"/>
    <dgm:cxn modelId="{059C577F-7993-42C1-AA23-90815D11790D}" type="presParOf" srcId="{C47EB634-C3CC-415D-97CC-BDA53DF5535D}" destId="{2F171E54-251A-4F47-9AAE-22BE4950A13F}" srcOrd="1" destOrd="0" presId="urn:microsoft.com/office/officeart/2008/layout/HorizontalMultiLevelHierarchy"/>
    <dgm:cxn modelId="{86939D87-D7F6-409C-A7BA-E52ED2FD8EE1}" type="presParOf" srcId="{C862A760-DDFA-4979-95BE-9F2F6363629B}" destId="{99E97411-7D8D-455C-B59B-D44F7D66386E}" srcOrd="2" destOrd="0" presId="urn:microsoft.com/office/officeart/2008/layout/HorizontalMultiLevelHierarchy"/>
    <dgm:cxn modelId="{016F78E0-A839-478A-80F8-502323AB2F3C}" type="presParOf" srcId="{99E97411-7D8D-455C-B59B-D44F7D66386E}" destId="{03D26BD4-24CB-4BEB-A182-DC60FFE050AA}" srcOrd="0" destOrd="0" presId="urn:microsoft.com/office/officeart/2008/layout/HorizontalMultiLevelHierarchy"/>
    <dgm:cxn modelId="{054F8F20-789B-46D3-9899-53D5C297199C}" type="presParOf" srcId="{C862A760-DDFA-4979-95BE-9F2F6363629B}" destId="{69D3A4EB-0DB1-49A0-9B92-D371E5AB1E2C}" srcOrd="3" destOrd="0" presId="urn:microsoft.com/office/officeart/2008/layout/HorizontalMultiLevelHierarchy"/>
    <dgm:cxn modelId="{2091F2EF-473A-4AB6-B956-1D083C91B667}" type="presParOf" srcId="{69D3A4EB-0DB1-49A0-9B92-D371E5AB1E2C}" destId="{8FBDF419-37A0-4CDD-BFD3-EE7BA52FE7E1}" srcOrd="0" destOrd="0" presId="urn:microsoft.com/office/officeart/2008/layout/HorizontalMultiLevelHierarchy"/>
    <dgm:cxn modelId="{14EF7603-E3EA-4659-992C-3C96ADBC7339}" type="presParOf" srcId="{69D3A4EB-0DB1-49A0-9B92-D371E5AB1E2C}" destId="{443BAC7F-3C14-4F53-BF33-59673694719B}" srcOrd="1" destOrd="0" presId="urn:microsoft.com/office/officeart/2008/layout/HorizontalMultiLevelHierarchy"/>
    <dgm:cxn modelId="{AE8CEBF6-52A7-48F5-8A02-F539ED3B8984}" type="presParOf" srcId="{C862A760-DDFA-4979-95BE-9F2F6363629B}" destId="{0D0560F4-C6FF-4598-8D7D-CF530D96FC8D}" srcOrd="4" destOrd="0" presId="urn:microsoft.com/office/officeart/2008/layout/HorizontalMultiLevelHierarchy"/>
    <dgm:cxn modelId="{4CA8145E-EDBC-42DD-AF9F-D04E0AB2C0D8}" type="presParOf" srcId="{0D0560F4-C6FF-4598-8D7D-CF530D96FC8D}" destId="{A85503A3-47D0-4C90-911B-ABF9CF49DB40}" srcOrd="0" destOrd="0" presId="urn:microsoft.com/office/officeart/2008/layout/HorizontalMultiLevelHierarchy"/>
    <dgm:cxn modelId="{D66B58D5-3D2E-4CCC-BE59-481BA0F91E20}" type="presParOf" srcId="{C862A760-DDFA-4979-95BE-9F2F6363629B}" destId="{5E26E7DC-57D6-4F0A-8979-4D79EB5B1084}" srcOrd="5" destOrd="0" presId="urn:microsoft.com/office/officeart/2008/layout/HorizontalMultiLevelHierarchy"/>
    <dgm:cxn modelId="{675939EC-3C84-475B-97B0-A487F54A7A73}" type="presParOf" srcId="{5E26E7DC-57D6-4F0A-8979-4D79EB5B1084}" destId="{6985F83B-C7A6-4EEF-A04E-5466C6C87D94}" srcOrd="0" destOrd="0" presId="urn:microsoft.com/office/officeart/2008/layout/HorizontalMultiLevelHierarchy"/>
    <dgm:cxn modelId="{8806A1FF-F70F-4E0D-B890-1B0F9EA97E01}" type="presParOf" srcId="{5E26E7DC-57D6-4F0A-8979-4D79EB5B1084}" destId="{0C4DA890-51D9-450A-998A-CC775A16D500}" srcOrd="1" destOrd="0" presId="urn:microsoft.com/office/officeart/2008/layout/HorizontalMultiLevelHierarchy"/>
    <dgm:cxn modelId="{B3F5E099-7E92-4578-8E07-88695902D4FC}" type="presParOf" srcId="{C862A760-DDFA-4979-95BE-9F2F6363629B}" destId="{7DB23059-AC47-46CF-B1A9-206B4D6C0B01}" srcOrd="6" destOrd="0" presId="urn:microsoft.com/office/officeart/2008/layout/HorizontalMultiLevelHierarchy"/>
    <dgm:cxn modelId="{473B06DC-BCE2-45BE-8F35-2DEC4B6AA253}" type="presParOf" srcId="{7DB23059-AC47-46CF-B1A9-206B4D6C0B01}" destId="{AC65F97A-45E7-45C7-9118-921EDA409174}" srcOrd="0" destOrd="0" presId="urn:microsoft.com/office/officeart/2008/layout/HorizontalMultiLevelHierarchy"/>
    <dgm:cxn modelId="{9FF8959A-1B52-401B-8C75-4141A8BB60BC}" type="presParOf" srcId="{C862A760-DDFA-4979-95BE-9F2F6363629B}" destId="{1BD768F1-A2E6-4312-A04A-91D7914F330B}" srcOrd="7" destOrd="0" presId="urn:microsoft.com/office/officeart/2008/layout/HorizontalMultiLevelHierarchy"/>
    <dgm:cxn modelId="{1ABB63EF-B33A-4FE0-8F45-C31F812DC62C}" type="presParOf" srcId="{1BD768F1-A2E6-4312-A04A-91D7914F330B}" destId="{B169F54E-A121-4491-AA37-D8011D21009A}" srcOrd="0" destOrd="0" presId="urn:microsoft.com/office/officeart/2008/layout/HorizontalMultiLevelHierarchy"/>
    <dgm:cxn modelId="{1AA74E8E-AFB4-444F-AD3E-DF3F521B47B3}" type="presParOf" srcId="{1BD768F1-A2E6-4312-A04A-91D7914F330B}" destId="{DCBEA62A-3BEB-4809-8FDB-85389E15EE67}" srcOrd="1" destOrd="0" presId="urn:microsoft.com/office/officeart/2008/layout/HorizontalMultiLevelHierarchy"/>
    <dgm:cxn modelId="{5CDC0DDA-BDF7-451F-9EBB-B06815227B3B}" type="presParOf" srcId="{C862A760-DDFA-4979-95BE-9F2F6363629B}" destId="{C308A0E4-E8DD-4BA7-AC3E-90ED67311807}" srcOrd="8" destOrd="0" presId="urn:microsoft.com/office/officeart/2008/layout/HorizontalMultiLevelHierarchy"/>
    <dgm:cxn modelId="{C134AF9A-0A5D-4034-88D4-72B2A8236FFC}" type="presParOf" srcId="{C308A0E4-E8DD-4BA7-AC3E-90ED67311807}" destId="{12144297-F3CF-47DC-8812-B28C4356E6BD}" srcOrd="0" destOrd="0" presId="urn:microsoft.com/office/officeart/2008/layout/HorizontalMultiLevelHierarchy"/>
    <dgm:cxn modelId="{3137DA6F-339A-4653-9243-5E8472D276C6}" type="presParOf" srcId="{C862A760-DDFA-4979-95BE-9F2F6363629B}" destId="{E4917371-3B0C-4CB6-A26F-59883E941D44}" srcOrd="9" destOrd="0" presId="urn:microsoft.com/office/officeart/2008/layout/HorizontalMultiLevelHierarchy"/>
    <dgm:cxn modelId="{9CA19288-BE38-4229-9BF2-4A9B0692AE7D}" type="presParOf" srcId="{E4917371-3B0C-4CB6-A26F-59883E941D44}" destId="{4E51F32D-9B90-4662-A226-34D889C19BC0}" srcOrd="0" destOrd="0" presId="urn:microsoft.com/office/officeart/2008/layout/HorizontalMultiLevelHierarchy"/>
    <dgm:cxn modelId="{B7C70AB8-CE40-40B7-94AA-37688C24922C}" type="presParOf" srcId="{E4917371-3B0C-4CB6-A26F-59883E941D44}" destId="{AEC3B609-51FA-4F95-8225-7CDF861AC58E}" srcOrd="1" destOrd="0" presId="urn:microsoft.com/office/officeart/2008/layout/HorizontalMultiLevelHierarchy"/>
    <dgm:cxn modelId="{34BC8427-1D0B-4E30-8A48-F129D24E5559}" type="presParOf" srcId="{C862A760-DDFA-4979-95BE-9F2F6363629B}" destId="{916F2F12-87A3-400E-B7E8-580361A398B9}" srcOrd="10" destOrd="0" presId="urn:microsoft.com/office/officeart/2008/layout/HorizontalMultiLevelHierarchy"/>
    <dgm:cxn modelId="{AAD9A9A5-EE00-4168-BF6A-03D634552578}" type="presParOf" srcId="{916F2F12-87A3-400E-B7E8-580361A398B9}" destId="{8A4C099D-7853-46CE-9BBC-8F3031EFA09D}" srcOrd="0" destOrd="0" presId="urn:microsoft.com/office/officeart/2008/layout/HorizontalMultiLevelHierarchy"/>
    <dgm:cxn modelId="{8D8B160B-B2E1-4A15-B470-0FB0832F777F}" type="presParOf" srcId="{C862A760-DDFA-4979-95BE-9F2F6363629B}" destId="{A8F7C648-B663-4AE9-A359-4D96BA618178}" srcOrd="11" destOrd="0" presId="urn:microsoft.com/office/officeart/2008/layout/HorizontalMultiLevelHierarchy"/>
    <dgm:cxn modelId="{DD97D36D-F5D7-407B-B81B-82A2F1B53A8D}" type="presParOf" srcId="{A8F7C648-B663-4AE9-A359-4D96BA618178}" destId="{7B2F4485-4AFA-4C3C-BF48-63027FFF90B9}" srcOrd="0" destOrd="0" presId="urn:microsoft.com/office/officeart/2008/layout/HorizontalMultiLevelHierarchy"/>
    <dgm:cxn modelId="{06181557-08C5-481B-8A89-9344EED55F98}" type="presParOf" srcId="{A8F7C648-B663-4AE9-A359-4D96BA618178}" destId="{A6C6C1C2-15CB-4D8E-B0EE-ADABDB761551}" srcOrd="1" destOrd="0" presId="urn:microsoft.com/office/officeart/2008/layout/HorizontalMultiLevelHierarchy"/>
    <dgm:cxn modelId="{2C782CC4-97DB-44A1-876D-F68FC8565E06}" type="presParOf" srcId="{C862A760-DDFA-4979-95BE-9F2F6363629B}" destId="{136C53B4-D8DC-4325-A25A-377F536CB5FD}" srcOrd="12" destOrd="0" presId="urn:microsoft.com/office/officeart/2008/layout/HorizontalMultiLevelHierarchy"/>
    <dgm:cxn modelId="{120DE0BC-E639-4E97-B110-D20AB0C1CB7A}" type="presParOf" srcId="{136C53B4-D8DC-4325-A25A-377F536CB5FD}" destId="{6EFCB828-5617-49F9-9676-95816741B04F}" srcOrd="0" destOrd="0" presId="urn:microsoft.com/office/officeart/2008/layout/HorizontalMultiLevelHierarchy"/>
    <dgm:cxn modelId="{6276E869-C275-4CF8-BEC2-6350E4F89F3A}" type="presParOf" srcId="{C862A760-DDFA-4979-95BE-9F2F6363629B}" destId="{1C20CB93-3D78-4ABE-8516-31389795E261}" srcOrd="13" destOrd="0" presId="urn:microsoft.com/office/officeart/2008/layout/HorizontalMultiLevelHierarchy"/>
    <dgm:cxn modelId="{74D8676B-6D94-46C8-8DEC-D133646F7516}" type="presParOf" srcId="{1C20CB93-3D78-4ABE-8516-31389795E261}" destId="{42C57FFE-D2BC-4F05-BFEC-CFBC8B0E0093}" srcOrd="0" destOrd="0" presId="urn:microsoft.com/office/officeart/2008/layout/HorizontalMultiLevelHierarchy"/>
    <dgm:cxn modelId="{83D864E2-0500-4080-B355-F59B71FC6F5F}" type="presParOf" srcId="{1C20CB93-3D78-4ABE-8516-31389795E261}" destId="{E2C307AF-3F9F-4AE0-AF3C-9DDD2136774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C53B4-D8DC-4325-A25A-377F536CB5FD}">
      <dsp:nvSpPr>
        <dsp:cNvPr id="0" name=""/>
        <dsp:cNvSpPr/>
      </dsp:nvSpPr>
      <dsp:spPr>
        <a:xfrm>
          <a:off x="1521366" y="1984705"/>
          <a:ext cx="1450209" cy="1742706"/>
        </a:xfrm>
        <a:custGeom>
          <a:avLst/>
          <a:gdLst/>
          <a:ahLst/>
          <a:cxnLst/>
          <a:rect l="0" t="0" r="0" b="0"/>
          <a:pathLst>
            <a:path>
              <a:moveTo>
                <a:pt x="0" y="0"/>
              </a:moveTo>
              <a:lnTo>
                <a:pt x="725104" y="0"/>
              </a:lnTo>
              <a:lnTo>
                <a:pt x="725104" y="1742706"/>
              </a:lnTo>
              <a:lnTo>
                <a:pt x="1450209" y="17427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189791" y="2799378"/>
        <a:ext cx="113359" cy="113359"/>
      </dsp:txXfrm>
    </dsp:sp>
    <dsp:sp modelId="{916F2F12-87A3-400E-B7E8-580361A398B9}">
      <dsp:nvSpPr>
        <dsp:cNvPr id="0" name=""/>
        <dsp:cNvSpPr/>
      </dsp:nvSpPr>
      <dsp:spPr>
        <a:xfrm>
          <a:off x="1521366" y="1984705"/>
          <a:ext cx="1450209" cy="1160628"/>
        </a:xfrm>
        <a:custGeom>
          <a:avLst/>
          <a:gdLst/>
          <a:ahLst/>
          <a:cxnLst/>
          <a:rect l="0" t="0" r="0" b="0"/>
          <a:pathLst>
            <a:path>
              <a:moveTo>
                <a:pt x="0" y="0"/>
              </a:moveTo>
              <a:lnTo>
                <a:pt x="725104" y="0"/>
              </a:lnTo>
              <a:lnTo>
                <a:pt x="725104" y="1160628"/>
              </a:lnTo>
              <a:lnTo>
                <a:pt x="1450209" y="11606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200034" y="2518582"/>
        <a:ext cx="92873" cy="92873"/>
      </dsp:txXfrm>
    </dsp:sp>
    <dsp:sp modelId="{C308A0E4-E8DD-4BA7-AC3E-90ED67311807}">
      <dsp:nvSpPr>
        <dsp:cNvPr id="0" name=""/>
        <dsp:cNvSpPr/>
      </dsp:nvSpPr>
      <dsp:spPr>
        <a:xfrm>
          <a:off x="1521366" y="1984705"/>
          <a:ext cx="1450209" cy="578549"/>
        </a:xfrm>
        <a:custGeom>
          <a:avLst/>
          <a:gdLst/>
          <a:ahLst/>
          <a:cxnLst/>
          <a:rect l="0" t="0" r="0" b="0"/>
          <a:pathLst>
            <a:path>
              <a:moveTo>
                <a:pt x="0" y="0"/>
              </a:moveTo>
              <a:lnTo>
                <a:pt x="725104" y="0"/>
              </a:lnTo>
              <a:lnTo>
                <a:pt x="725104" y="578549"/>
              </a:lnTo>
              <a:lnTo>
                <a:pt x="1450209" y="5785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207437" y="2234946"/>
        <a:ext cx="78067" cy="78067"/>
      </dsp:txXfrm>
    </dsp:sp>
    <dsp:sp modelId="{7DB23059-AC47-46CF-B1A9-206B4D6C0B01}">
      <dsp:nvSpPr>
        <dsp:cNvPr id="0" name=""/>
        <dsp:cNvSpPr/>
      </dsp:nvSpPr>
      <dsp:spPr>
        <a:xfrm>
          <a:off x="1521366" y="1933346"/>
          <a:ext cx="1450209" cy="91440"/>
        </a:xfrm>
        <a:custGeom>
          <a:avLst/>
          <a:gdLst/>
          <a:ahLst/>
          <a:cxnLst/>
          <a:rect l="0" t="0" r="0" b="0"/>
          <a:pathLst>
            <a:path>
              <a:moveTo>
                <a:pt x="0" y="51358"/>
              </a:moveTo>
              <a:lnTo>
                <a:pt x="725104" y="51358"/>
              </a:lnTo>
              <a:lnTo>
                <a:pt x="725104" y="45720"/>
              </a:lnTo>
              <a:lnTo>
                <a:pt x="145020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210215" y="1942811"/>
        <a:ext cx="72511" cy="72511"/>
      </dsp:txXfrm>
    </dsp:sp>
    <dsp:sp modelId="{0D0560F4-C6FF-4598-8D7D-CF530D96FC8D}">
      <dsp:nvSpPr>
        <dsp:cNvPr id="0" name=""/>
        <dsp:cNvSpPr/>
      </dsp:nvSpPr>
      <dsp:spPr>
        <a:xfrm>
          <a:off x="1521366" y="1399097"/>
          <a:ext cx="1450209" cy="585607"/>
        </a:xfrm>
        <a:custGeom>
          <a:avLst/>
          <a:gdLst/>
          <a:ahLst/>
          <a:cxnLst/>
          <a:rect l="0" t="0" r="0" b="0"/>
          <a:pathLst>
            <a:path>
              <a:moveTo>
                <a:pt x="0" y="585607"/>
              </a:moveTo>
              <a:lnTo>
                <a:pt x="725104" y="585607"/>
              </a:lnTo>
              <a:lnTo>
                <a:pt x="725104" y="0"/>
              </a:lnTo>
              <a:lnTo>
                <a:pt x="14502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AR" sz="500" kern="1200"/>
        </a:p>
      </dsp:txBody>
      <dsp:txXfrm>
        <a:off x="2207371" y="1652801"/>
        <a:ext cx="78199" cy="78199"/>
      </dsp:txXfrm>
    </dsp:sp>
    <dsp:sp modelId="{99E97411-7D8D-455C-B59B-D44F7D66386E}">
      <dsp:nvSpPr>
        <dsp:cNvPr id="0" name=""/>
        <dsp:cNvSpPr/>
      </dsp:nvSpPr>
      <dsp:spPr>
        <a:xfrm>
          <a:off x="1521366" y="817018"/>
          <a:ext cx="1450209" cy="1167686"/>
        </a:xfrm>
        <a:custGeom>
          <a:avLst/>
          <a:gdLst/>
          <a:ahLst/>
          <a:cxnLst/>
          <a:rect l="0" t="0" r="0" b="0"/>
          <a:pathLst>
            <a:path>
              <a:moveTo>
                <a:pt x="0" y="1167686"/>
              </a:moveTo>
              <a:lnTo>
                <a:pt x="725104" y="1167686"/>
              </a:lnTo>
              <a:lnTo>
                <a:pt x="725104" y="0"/>
              </a:lnTo>
              <a:lnTo>
                <a:pt x="14502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199924" y="1354314"/>
        <a:ext cx="93094" cy="93094"/>
      </dsp:txXfrm>
    </dsp:sp>
    <dsp:sp modelId="{E5B2FE1E-6929-406B-969B-13C74E316F73}">
      <dsp:nvSpPr>
        <dsp:cNvPr id="0" name=""/>
        <dsp:cNvSpPr/>
      </dsp:nvSpPr>
      <dsp:spPr>
        <a:xfrm>
          <a:off x="1521366" y="232831"/>
          <a:ext cx="1450209" cy="1751873"/>
        </a:xfrm>
        <a:custGeom>
          <a:avLst/>
          <a:gdLst/>
          <a:ahLst/>
          <a:cxnLst/>
          <a:rect l="0" t="0" r="0" b="0"/>
          <a:pathLst>
            <a:path>
              <a:moveTo>
                <a:pt x="0" y="1751873"/>
              </a:moveTo>
              <a:lnTo>
                <a:pt x="725104" y="1751873"/>
              </a:lnTo>
              <a:lnTo>
                <a:pt x="725104" y="0"/>
              </a:lnTo>
              <a:lnTo>
                <a:pt x="14502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AR" sz="2000" kern="1200">
            <a:solidFill>
              <a:schemeClr val="accent6"/>
            </a:solidFill>
          </a:endParaRPr>
        </a:p>
      </dsp:txBody>
      <dsp:txXfrm>
        <a:off x="2189615" y="1051912"/>
        <a:ext cx="113712" cy="113712"/>
      </dsp:txXfrm>
    </dsp:sp>
    <dsp:sp modelId="{63F7F20E-DC0D-462D-BAEF-C12FE166FFE8}">
      <dsp:nvSpPr>
        <dsp:cNvPr id="0" name=""/>
        <dsp:cNvSpPr/>
      </dsp:nvSpPr>
      <dsp:spPr>
        <a:xfrm>
          <a:off x="640010" y="1785422"/>
          <a:ext cx="1364147" cy="3985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Modelo</a:t>
          </a:r>
        </a:p>
      </dsp:txBody>
      <dsp:txXfrm>
        <a:off x="640010" y="1785422"/>
        <a:ext cx="1364147" cy="398565"/>
      </dsp:txXfrm>
    </dsp:sp>
    <dsp:sp modelId="{212F8546-D23B-4259-A289-13856D67B603}">
      <dsp:nvSpPr>
        <dsp:cNvPr id="0" name=""/>
        <dsp:cNvSpPr/>
      </dsp:nvSpPr>
      <dsp:spPr>
        <a:xfrm>
          <a:off x="2971575" y="0"/>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a:solidFill>
                <a:schemeClr val="accent6"/>
              </a:solidFill>
            </a:rPr>
            <a:t>Neuomonía</a:t>
          </a:r>
          <a:endParaRPr lang="es-AR" sz="2000" kern="1200" dirty="0">
            <a:solidFill>
              <a:schemeClr val="accent6"/>
            </a:solidFill>
          </a:endParaRPr>
        </a:p>
      </dsp:txBody>
      <dsp:txXfrm>
        <a:off x="2971575" y="0"/>
        <a:ext cx="4125163" cy="465662"/>
      </dsp:txXfrm>
    </dsp:sp>
    <dsp:sp modelId="{8FBDF419-37A0-4CDD-BFD3-EE7BA52FE7E1}">
      <dsp:nvSpPr>
        <dsp:cNvPr id="0" name=""/>
        <dsp:cNvSpPr/>
      </dsp:nvSpPr>
      <dsp:spPr>
        <a:xfrm>
          <a:off x="2971575" y="584187"/>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Diabetes</a:t>
          </a:r>
        </a:p>
      </dsp:txBody>
      <dsp:txXfrm>
        <a:off x="2971575" y="584187"/>
        <a:ext cx="4125163" cy="465662"/>
      </dsp:txXfrm>
    </dsp:sp>
    <dsp:sp modelId="{6985F83B-C7A6-4EEF-A04E-5466C6C87D94}">
      <dsp:nvSpPr>
        <dsp:cNvPr id="0" name=""/>
        <dsp:cNvSpPr/>
      </dsp:nvSpPr>
      <dsp:spPr>
        <a:xfrm>
          <a:off x="2971575" y="1166265"/>
          <a:ext cx="4125605"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Insuficiencia Renal</a:t>
          </a:r>
        </a:p>
      </dsp:txBody>
      <dsp:txXfrm>
        <a:off x="2971575" y="1166265"/>
        <a:ext cx="4125605" cy="465662"/>
      </dsp:txXfrm>
    </dsp:sp>
    <dsp:sp modelId="{B169F54E-A121-4491-AA37-D8011D21009A}">
      <dsp:nvSpPr>
        <dsp:cNvPr id="0" name=""/>
        <dsp:cNvSpPr/>
      </dsp:nvSpPr>
      <dsp:spPr>
        <a:xfrm>
          <a:off x="2971575" y="1746235"/>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Grupo </a:t>
          </a:r>
          <a:r>
            <a:rPr lang="es-AR" sz="2000" kern="1200" dirty="0" err="1">
              <a:solidFill>
                <a:schemeClr val="accent6"/>
              </a:solidFill>
            </a:rPr>
            <a:t>Etáreo</a:t>
          </a:r>
          <a:r>
            <a:rPr lang="es-AR" sz="2000" kern="1200" dirty="0">
              <a:solidFill>
                <a:schemeClr val="accent6"/>
              </a:solidFill>
            </a:rPr>
            <a:t> (entre 20 y 60 años)</a:t>
          </a:r>
        </a:p>
      </dsp:txBody>
      <dsp:txXfrm>
        <a:off x="2971575" y="1746235"/>
        <a:ext cx="4125163" cy="465662"/>
      </dsp:txXfrm>
    </dsp:sp>
    <dsp:sp modelId="{4E51F32D-9B90-4662-A226-34D889C19BC0}">
      <dsp:nvSpPr>
        <dsp:cNvPr id="0" name=""/>
        <dsp:cNvSpPr/>
      </dsp:nvSpPr>
      <dsp:spPr>
        <a:xfrm>
          <a:off x="2971575" y="2330423"/>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COVID</a:t>
          </a:r>
        </a:p>
      </dsp:txBody>
      <dsp:txXfrm>
        <a:off x="2971575" y="2330423"/>
        <a:ext cx="4125163" cy="465662"/>
      </dsp:txXfrm>
    </dsp:sp>
    <dsp:sp modelId="{7B2F4485-4AFA-4C3C-BF48-63027FFF90B9}">
      <dsp:nvSpPr>
        <dsp:cNvPr id="0" name=""/>
        <dsp:cNvSpPr/>
      </dsp:nvSpPr>
      <dsp:spPr>
        <a:xfrm>
          <a:off x="2971575" y="2912501"/>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Problemas Cardíacos</a:t>
          </a:r>
        </a:p>
      </dsp:txBody>
      <dsp:txXfrm>
        <a:off x="2971575" y="2912501"/>
        <a:ext cx="4125163" cy="465662"/>
      </dsp:txXfrm>
    </dsp:sp>
    <dsp:sp modelId="{42C57FFE-D2BC-4F05-BFEC-CFBC8B0E0093}">
      <dsp:nvSpPr>
        <dsp:cNvPr id="0" name=""/>
        <dsp:cNvSpPr/>
      </dsp:nvSpPr>
      <dsp:spPr>
        <a:xfrm>
          <a:off x="2971575" y="3494580"/>
          <a:ext cx="4125163" cy="4656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AR" sz="2000" kern="1200" dirty="0">
              <a:solidFill>
                <a:schemeClr val="accent6"/>
              </a:solidFill>
            </a:rPr>
            <a:t>Hipertensión</a:t>
          </a:r>
        </a:p>
      </dsp:txBody>
      <dsp:txXfrm>
        <a:off x="2971575" y="3494580"/>
        <a:ext cx="4125163" cy="46566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052318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632869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33660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560551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d2943850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d2943850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71989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62600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a:t>Modelo 2: Toma todos las columnas nuevas de valores predictivo excluyendo las creadas a partir de place </a:t>
            </a:r>
            <a:r>
              <a:rPr lang="es-AR" dirty="0" err="1"/>
              <a:t>name</a:t>
            </a:r>
            <a:r>
              <a:rPr lang="es-AR" dirty="0"/>
              <a:t>, dado que no agregaban valor de predicción</a:t>
            </a:r>
          </a:p>
        </p:txBody>
      </p:sp>
    </p:spTree>
    <p:extLst>
      <p:ext uri="{BB962C8B-B14F-4D97-AF65-F5344CB8AC3E}">
        <p14:creationId xmlns:p14="http://schemas.microsoft.com/office/powerpoint/2010/main" val="26151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AR" dirty="0"/>
              <a:t>Modelo 2: Toma todos las columnas nuevas de valores predictivo excluyendo las creadas a partir de place </a:t>
            </a:r>
            <a:r>
              <a:rPr lang="es-AR" dirty="0" err="1"/>
              <a:t>name</a:t>
            </a:r>
            <a:r>
              <a:rPr lang="es-AR" dirty="0"/>
              <a:t>, dado que no agregaban valor de predicción</a:t>
            </a:r>
          </a:p>
          <a:p>
            <a:endParaRPr lang="es-AR" dirty="0"/>
          </a:p>
        </p:txBody>
      </p:sp>
    </p:spTree>
    <p:extLst>
      <p:ext uri="{BB962C8B-B14F-4D97-AF65-F5344CB8AC3E}">
        <p14:creationId xmlns:p14="http://schemas.microsoft.com/office/powerpoint/2010/main" val="1615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43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327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134334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640419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57880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507251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120762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1768337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290896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6bc63db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6bc63d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En el contexto del comienzo de la pandemia, donde los hospitales se veían saturados con altos nivel de ocupación de camas, surgió la necesidad de predecir la probabilidad de que un paciente (recién ingresado a la guardia) vaya a ocupar una cama o no.</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264220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301026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3381217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652079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567462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969819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endParaRPr dirty="0"/>
          </a:p>
        </p:txBody>
      </p:sp>
    </p:spTree>
    <p:extLst>
      <p:ext uri="{BB962C8B-B14F-4D97-AF65-F5344CB8AC3E}">
        <p14:creationId xmlns:p14="http://schemas.microsoft.com/office/powerpoint/2010/main" val="3570859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endParaRPr dirty="0"/>
          </a:p>
        </p:txBody>
      </p:sp>
    </p:spTree>
    <p:extLst>
      <p:ext uri="{BB962C8B-B14F-4D97-AF65-F5344CB8AC3E}">
        <p14:creationId xmlns:p14="http://schemas.microsoft.com/office/powerpoint/2010/main" val="1379248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endParaRPr dirty="0"/>
          </a:p>
        </p:txBody>
      </p:sp>
    </p:spTree>
    <p:extLst>
      <p:ext uri="{BB962C8B-B14F-4D97-AF65-F5344CB8AC3E}">
        <p14:creationId xmlns:p14="http://schemas.microsoft.com/office/powerpoint/2010/main" val="260267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endParaRPr dirty="0"/>
          </a:p>
        </p:txBody>
      </p:sp>
    </p:spTree>
    <p:extLst>
      <p:ext uri="{BB962C8B-B14F-4D97-AF65-F5344CB8AC3E}">
        <p14:creationId xmlns:p14="http://schemas.microsoft.com/office/powerpoint/2010/main" val="259714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6bc63db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6bc63d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0650" lvl="0" algn="l" rtl="0">
              <a:spcBef>
                <a:spcPts val="800"/>
              </a:spcBef>
              <a:spcAft>
                <a:spcPts val="0"/>
              </a:spcAft>
              <a:buClr>
                <a:schemeClr val="dk1"/>
              </a:buClr>
              <a:buSzPts val="1700"/>
            </a:pPr>
            <a:r>
              <a:rPr lang="es-AR" sz="800" i="1" dirty="0">
                <a:solidFill>
                  <a:schemeClr val="tx1"/>
                </a:solidFill>
                <a:latin typeface="Verdana"/>
                <a:ea typeface="Verdana"/>
                <a:cs typeface="Verdana"/>
                <a:sym typeface="Verdana"/>
              </a:rPr>
              <a:t>Fuente de Información: </a:t>
            </a:r>
            <a:r>
              <a:rPr lang="en-US" sz="800" i="1" dirty="0">
                <a:solidFill>
                  <a:schemeClr val="tx1"/>
                </a:solidFill>
                <a:latin typeface="Verdana"/>
                <a:ea typeface="Verdana"/>
                <a:cs typeface="Verdana"/>
                <a:sym typeface="Verdana"/>
              </a:rPr>
              <a:t>COVID-19 Mexico Patient Health Dataset</a:t>
            </a:r>
            <a:endParaRPr lang="es-AR" sz="800" i="1" dirty="0">
              <a:solidFill>
                <a:schemeClr val="tx1"/>
              </a:solidFill>
              <a:latin typeface="Verdana"/>
              <a:ea typeface="Verdana"/>
              <a:cs typeface="Verdana"/>
              <a:sym typeface="Verdana"/>
            </a:endParaRPr>
          </a:p>
          <a:p>
            <a:pPr marL="120650" lvl="0" algn="l" rtl="0">
              <a:spcBef>
                <a:spcPts val="800"/>
              </a:spcBef>
              <a:spcAft>
                <a:spcPts val="0"/>
              </a:spcAft>
              <a:buClr>
                <a:schemeClr val="dk1"/>
              </a:buClr>
              <a:buSzPts val="1700"/>
            </a:pPr>
            <a:r>
              <a:rPr lang="es-AR" sz="800" i="1" dirty="0">
                <a:solidFill>
                  <a:schemeClr val="tx1"/>
                </a:solidFill>
                <a:latin typeface="Verdana"/>
                <a:ea typeface="Verdana"/>
                <a:cs typeface="Verdana"/>
                <a:sym typeface="Verdana"/>
              </a:rPr>
              <a:t>https://www.kaggle.com/datasets/riteshahlawat/covid19-mexico-patient-health-dataset?resource=download</a:t>
            </a:r>
          </a:p>
          <a:p>
            <a:pPr marL="0" lvl="0" indent="0" algn="l" rtl="0">
              <a:spcBef>
                <a:spcPts val="0"/>
              </a:spcBef>
              <a:spcAft>
                <a:spcPts val="0"/>
              </a:spcAft>
              <a:buNone/>
            </a:pPr>
            <a:endParaRPr lang="es-A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7987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endParaRPr dirty="0"/>
          </a:p>
        </p:txBody>
      </p:sp>
    </p:spTree>
    <p:extLst>
      <p:ext uri="{BB962C8B-B14F-4D97-AF65-F5344CB8AC3E}">
        <p14:creationId xmlns:p14="http://schemas.microsoft.com/office/powerpoint/2010/main" val="235844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1892442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bf7fbe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7bf7fbe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Introduccion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Objetivos 0.10</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Analisis</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Preparación del ambiente (Marcelo)0.15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de datos (Marcelo) 1.75</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Limpieza de datos (Daniel) 2</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Imputaciones (Maela) 2</a:t>
            </a:r>
            <a:endParaRPr sz="1700">
              <a:solidFill>
                <a:schemeClr val="dk1"/>
              </a:solidFill>
              <a:latin typeface="Verdana"/>
              <a:ea typeface="Verdana"/>
              <a:cs typeface="Verdana"/>
              <a:sym typeface="Verdana"/>
            </a:endParaRPr>
          </a:p>
          <a:p>
            <a:pPr marL="914400" lvl="1" indent="-336550" algn="l" rtl="0">
              <a:lnSpc>
                <a:spcPct val="115000"/>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Post exploración - limpieza/imputación (Enzo) 2 </a:t>
            </a:r>
            <a:endParaRPr sz="1700" b="1">
              <a:solidFill>
                <a:schemeClr val="dk1"/>
              </a:solidFill>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Creación de nuevas columnas con valor predictiva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Exportación de resultados (Enzo)</a:t>
            </a:r>
            <a:endParaRPr sz="1700">
              <a:solidFill>
                <a:schemeClr val="dk1"/>
              </a:solidFill>
              <a:latin typeface="Verdana"/>
              <a:ea typeface="Verdana"/>
              <a:cs typeface="Verdana"/>
              <a:sym typeface="Verdana"/>
            </a:endParaRPr>
          </a:p>
          <a:p>
            <a:pPr marL="914400" lvl="1"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Exploración con Geopandas (Enzo)</a:t>
            </a:r>
            <a:endParaRPr sz="1700">
              <a:solidFill>
                <a:schemeClr val="dk1"/>
              </a:solidFill>
              <a:latin typeface="Verdana"/>
              <a:ea typeface="Verdana"/>
              <a:cs typeface="Verdana"/>
              <a:sym typeface="Verdana"/>
            </a:endParaRPr>
          </a:p>
          <a:p>
            <a:pPr marL="457200" lvl="0" indent="-336550" algn="l" rtl="0">
              <a:lnSpc>
                <a:spcPct val="107916"/>
              </a:lnSpc>
              <a:spcBef>
                <a:spcPts val="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Conclusiones</a:t>
            </a:r>
            <a:endParaRPr/>
          </a:p>
        </p:txBody>
      </p:sp>
    </p:spTree>
    <p:extLst>
      <p:ext uri="{BB962C8B-B14F-4D97-AF65-F5344CB8AC3E}">
        <p14:creationId xmlns:p14="http://schemas.microsoft.com/office/powerpoint/2010/main" val="1227867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932887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5" name="Google Shape;393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3"/>
        <p:cNvGrpSpPr/>
        <p:nvPr/>
      </p:nvGrpSpPr>
      <p:grpSpPr>
        <a:xfrm>
          <a:off x="0" y="0"/>
          <a:ext cx="0" cy="0"/>
          <a:chOff x="0" y="0"/>
          <a:chExt cx="0" cy="0"/>
        </a:xfrm>
      </p:grpSpPr>
      <p:sp>
        <p:nvSpPr>
          <p:cNvPr id="3984" name="Google Shape;39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5" name="Google Shape;39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282985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3" name="Google Shape;403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3"/>
        <p:cNvGrpSpPr/>
        <p:nvPr/>
      </p:nvGrpSpPr>
      <p:grpSpPr>
        <a:xfrm>
          <a:off x="0" y="0"/>
          <a:ext cx="0" cy="0"/>
          <a:chOff x="0" y="0"/>
          <a:chExt cx="0" cy="0"/>
        </a:xfrm>
      </p:grpSpPr>
      <p:sp>
        <p:nvSpPr>
          <p:cNvPr id="4044" name="Google Shape;404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5" name="Google Shape;404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2" name="Google Shape;407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d2943850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d2943850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4"/>
        <p:cNvGrpSpPr/>
        <p:nvPr/>
      </p:nvGrpSpPr>
      <p:grpSpPr>
        <a:xfrm>
          <a:off x="0" y="0"/>
          <a:ext cx="0" cy="0"/>
          <a:chOff x="0" y="0"/>
          <a:chExt cx="0" cy="0"/>
        </a:xfrm>
      </p:grpSpPr>
      <p:sp>
        <p:nvSpPr>
          <p:cNvPr id="4085" name="Google Shape;4085;gd2943850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6" name="Google Shape;4086;gd2943850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d29438504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d29438504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d29438504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8" name="Google Shape;4168;gd2943850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4"/>
        <p:cNvGrpSpPr/>
        <p:nvPr/>
      </p:nvGrpSpPr>
      <p:grpSpPr>
        <a:xfrm>
          <a:off x="0" y="0"/>
          <a:ext cx="0" cy="0"/>
          <a:chOff x="0" y="0"/>
          <a:chExt cx="0" cy="0"/>
        </a:xfrm>
      </p:grpSpPr>
      <p:sp>
        <p:nvSpPr>
          <p:cNvPr id="4185" name="Google Shape;4185;gd29438504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6" name="Google Shape;4186;gd29438504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1567319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4"/>
        <p:cNvGrpSpPr/>
        <p:nvPr/>
      </p:nvGrpSpPr>
      <p:grpSpPr>
        <a:xfrm>
          <a:off x="0" y="0"/>
          <a:ext cx="0" cy="0"/>
          <a:chOff x="0" y="0"/>
          <a:chExt cx="0" cy="0"/>
        </a:xfrm>
      </p:grpSpPr>
      <p:sp>
        <p:nvSpPr>
          <p:cNvPr id="4225" name="Google Shape;4225;gd29438504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6" name="Google Shape;4226;gd2943850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0"/>
        <p:cNvGrpSpPr/>
        <p:nvPr/>
      </p:nvGrpSpPr>
      <p:grpSpPr>
        <a:xfrm>
          <a:off x="0" y="0"/>
          <a:ext cx="0" cy="0"/>
          <a:chOff x="0" y="0"/>
          <a:chExt cx="0" cy="0"/>
        </a:xfrm>
      </p:grpSpPr>
      <p:sp>
        <p:nvSpPr>
          <p:cNvPr id="4251" name="Google Shape;4251;gd29438504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2" name="Google Shape;4252;gd29438504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4"/>
        <p:cNvGrpSpPr/>
        <p:nvPr/>
      </p:nvGrpSpPr>
      <p:grpSpPr>
        <a:xfrm>
          <a:off x="0" y="0"/>
          <a:ext cx="0" cy="0"/>
          <a:chOff x="0" y="0"/>
          <a:chExt cx="0" cy="0"/>
        </a:xfrm>
      </p:grpSpPr>
      <p:sp>
        <p:nvSpPr>
          <p:cNvPr id="4265" name="Google Shape;4265;gd29438504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6" name="Google Shape;4266;gd29438504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1"/>
        <p:cNvGrpSpPr/>
        <p:nvPr/>
      </p:nvGrpSpPr>
      <p:grpSpPr>
        <a:xfrm>
          <a:off x="0" y="0"/>
          <a:ext cx="0" cy="0"/>
          <a:chOff x="0" y="0"/>
          <a:chExt cx="0" cy="0"/>
        </a:xfrm>
      </p:grpSpPr>
      <p:sp>
        <p:nvSpPr>
          <p:cNvPr id="4362" name="Google Shape;436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3" name="Google Shape;436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0"/>
        <p:cNvGrpSpPr/>
        <p:nvPr/>
      </p:nvGrpSpPr>
      <p:grpSpPr>
        <a:xfrm>
          <a:off x="0" y="0"/>
          <a:ext cx="0" cy="0"/>
          <a:chOff x="0" y="0"/>
          <a:chExt cx="0" cy="0"/>
        </a:xfrm>
      </p:grpSpPr>
      <p:sp>
        <p:nvSpPr>
          <p:cNvPr id="4651" name="Google Shape;4651;g8503e61549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2" name="Google Shape;4652;g8503e61549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0"/>
        <p:cNvGrpSpPr/>
        <p:nvPr/>
      </p:nvGrpSpPr>
      <p:grpSpPr>
        <a:xfrm>
          <a:off x="0" y="0"/>
          <a:ext cx="0" cy="0"/>
          <a:chOff x="0" y="0"/>
          <a:chExt cx="0" cy="0"/>
        </a:xfrm>
      </p:grpSpPr>
      <p:sp>
        <p:nvSpPr>
          <p:cNvPr id="5101" name="Google Shape;5101;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2" name="Google Shape;5102;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7"/>
        <p:cNvGrpSpPr/>
        <p:nvPr/>
      </p:nvGrpSpPr>
      <p:grpSpPr>
        <a:xfrm>
          <a:off x="0" y="0"/>
          <a:ext cx="0" cy="0"/>
          <a:chOff x="0" y="0"/>
          <a:chExt cx="0" cy="0"/>
        </a:xfrm>
      </p:grpSpPr>
      <p:sp>
        <p:nvSpPr>
          <p:cNvPr id="5108" name="Google Shape;5108;g73d1576bf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9" name="Google Shape;5109;g73d1576bf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40883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67985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‹Nº›</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hyperlink" Target="http://creativecommons.org/licenses/by/4.0/" TargetMode="External"/><Relationship Id="rId4" Type="http://schemas.openxmlformats.org/officeDocument/2006/relationships/hyperlink" Target="http://www.slidescarnival.com/help-use-presentation-templat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www.impallari.com/dosis"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hyperlink" Target="http://www.campivisivi.net/titilliu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200526" y="247507"/>
            <a:ext cx="7959405" cy="1750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Trabajo Práctico N°3</a:t>
            </a:r>
            <a:br>
              <a:rPr lang="en" sz="2000" dirty="0"/>
            </a:br>
            <a:r>
              <a:rPr lang="en" sz="3200" b="1" dirty="0"/>
              <a:t>COVID-19</a:t>
            </a:r>
            <a:r>
              <a:rPr lang="es-ES" sz="4000" b="1" dirty="0"/>
              <a:t>:</a:t>
            </a:r>
            <a:br>
              <a:rPr lang="en" sz="3600" dirty="0"/>
            </a:br>
            <a:r>
              <a:rPr lang="es-ES" sz="3600" dirty="0"/>
              <a:t>Predicción sobre utilización</a:t>
            </a:r>
            <a:br>
              <a:rPr lang="es-ES" sz="3600" dirty="0"/>
            </a:br>
            <a:r>
              <a:rPr lang="es-ES" sz="3600" dirty="0"/>
              <a:t>de camas de internación</a:t>
            </a:r>
            <a:endParaRPr dirty="0"/>
          </a:p>
        </p:txBody>
      </p:sp>
      <p:sp>
        <p:nvSpPr>
          <p:cNvPr id="3" name="Google Shape;56;p13">
            <a:extLst>
              <a:ext uri="{FF2B5EF4-FFF2-40B4-BE49-F238E27FC236}">
                <a16:creationId xmlns:a16="http://schemas.microsoft.com/office/drawing/2014/main" id="{18B3FE84-C916-4C43-9EE5-722D3B16FCD1}"/>
              </a:ext>
            </a:extLst>
          </p:cNvPr>
          <p:cNvSpPr txBox="1">
            <a:spLocks/>
          </p:cNvSpPr>
          <p:nvPr/>
        </p:nvSpPr>
        <p:spPr>
          <a:xfrm>
            <a:off x="139542" y="3320693"/>
            <a:ext cx="3263676" cy="1575300"/>
          </a:xfrm>
          <a:prstGeom prst="rect">
            <a:avLst/>
          </a:prstGeom>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sz="1200" dirty="0">
              <a:solidFill>
                <a:schemeClr val="bg1"/>
              </a:solidFill>
            </a:endParaRPr>
          </a:p>
          <a:p>
            <a:r>
              <a:rPr lang="en-US" sz="1500" b="1" dirty="0">
                <a:solidFill>
                  <a:schemeClr val="bg1"/>
                </a:solidFill>
              </a:rPr>
              <a:t>Grupo 1</a:t>
            </a:r>
          </a:p>
          <a:p>
            <a:r>
              <a:rPr lang="en-US" sz="1200" dirty="0">
                <a:solidFill>
                  <a:schemeClr val="bg1"/>
                </a:solidFill>
              </a:rPr>
              <a:t>DHDS - 2022</a:t>
            </a:r>
          </a:p>
          <a:p>
            <a:r>
              <a:rPr lang="en-US" sz="1200" dirty="0">
                <a:solidFill>
                  <a:schemeClr val="bg1"/>
                </a:solidFill>
              </a:rPr>
              <a:t>Curso Data Science -Digital House</a:t>
            </a:r>
          </a:p>
          <a:p>
            <a:endParaRPr lang="en-US" sz="1200" dirty="0">
              <a:solidFill>
                <a:schemeClr val="bg1"/>
              </a:solidFill>
            </a:endParaRPr>
          </a:p>
          <a:p>
            <a:pPr>
              <a:buClr>
                <a:schemeClr val="dk1"/>
              </a:buClr>
              <a:buSzPts val="1100"/>
            </a:pPr>
            <a:r>
              <a:rPr lang="en-US" sz="1200" dirty="0">
                <a:solidFill>
                  <a:schemeClr val="bg1"/>
                </a:solidFill>
              </a:rPr>
              <a:t>Bodlovich Daniel</a:t>
            </a:r>
          </a:p>
          <a:p>
            <a:r>
              <a:rPr lang="en-US" sz="1200" dirty="0">
                <a:solidFill>
                  <a:schemeClr val="bg1"/>
                </a:solidFill>
              </a:rPr>
              <a:t>Lombardi </a:t>
            </a:r>
            <a:r>
              <a:rPr lang="en-US" sz="1200" dirty="0" err="1">
                <a:solidFill>
                  <a:schemeClr val="bg1"/>
                </a:solidFill>
              </a:rPr>
              <a:t>Maela</a:t>
            </a:r>
            <a:endParaRPr lang="en-US" sz="1200" dirty="0">
              <a:solidFill>
                <a:schemeClr val="bg1"/>
              </a:solidFill>
            </a:endParaRPr>
          </a:p>
          <a:p>
            <a:r>
              <a:rPr lang="en-US" sz="1200" dirty="0">
                <a:solidFill>
                  <a:schemeClr val="bg1"/>
                </a:solidFill>
              </a:rPr>
              <a:t>Saied Marcelo</a:t>
            </a:r>
          </a:p>
          <a:p>
            <a:r>
              <a:rPr lang="en-US" sz="1200" dirty="0" err="1">
                <a:solidFill>
                  <a:schemeClr val="bg1"/>
                </a:solidFill>
              </a:rPr>
              <a:t>Serniotti</a:t>
            </a:r>
            <a:r>
              <a:rPr lang="en-US" sz="1200" dirty="0">
                <a:solidFill>
                  <a:schemeClr val="bg1"/>
                </a:solidFill>
              </a:rPr>
              <a:t> Enzo</a:t>
            </a:r>
          </a:p>
          <a:p>
            <a:endParaRPr lang="en-US" sz="1200" dirty="0">
              <a:solidFill>
                <a:schemeClr val="bg1"/>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67483"/>
            <a:ext cx="6270050" cy="743335"/>
          </a:xfrm>
        </p:spPr>
        <p:txBody>
          <a:bodyPr/>
          <a:lstStyle/>
          <a:p>
            <a:r>
              <a:rPr lang="es-AR" dirty="0"/>
              <a:t>Back up </a:t>
            </a:r>
            <a:r>
              <a:rPr lang="es-AR" dirty="0" err="1"/>
              <a:t>imagenes</a:t>
            </a:r>
            <a:endParaRPr lang="es-AR" dirty="0"/>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9" name="Imagen 8" descr="Texto&#10;&#10;Descripción generada automáticamente">
            <a:extLst>
              <a:ext uri="{FF2B5EF4-FFF2-40B4-BE49-F238E27FC236}">
                <a16:creationId xmlns:a16="http://schemas.microsoft.com/office/drawing/2014/main" id="{A2846A1C-DF49-103F-473E-EC1335AFAD8E}"/>
              </a:ext>
            </a:extLst>
          </p:cNvPr>
          <p:cNvPicPr>
            <a:picLocks noChangeAspect="1"/>
          </p:cNvPicPr>
          <p:nvPr/>
        </p:nvPicPr>
        <p:blipFill>
          <a:blip r:embed="rId3"/>
          <a:stretch>
            <a:fillRect/>
          </a:stretch>
        </p:blipFill>
        <p:spPr>
          <a:xfrm>
            <a:off x="817736" y="2394350"/>
            <a:ext cx="2419350" cy="485775"/>
          </a:xfrm>
          <a:prstGeom prst="rect">
            <a:avLst/>
          </a:prstGeom>
        </p:spPr>
      </p:pic>
      <p:pic>
        <p:nvPicPr>
          <p:cNvPr id="11" name="Imagen 10">
            <a:extLst>
              <a:ext uri="{FF2B5EF4-FFF2-40B4-BE49-F238E27FC236}">
                <a16:creationId xmlns:a16="http://schemas.microsoft.com/office/drawing/2014/main" id="{3E7B971A-0661-8A2F-CE19-7F602FD8A738}"/>
              </a:ext>
            </a:extLst>
          </p:cNvPr>
          <p:cNvPicPr>
            <a:picLocks noChangeAspect="1"/>
          </p:cNvPicPr>
          <p:nvPr/>
        </p:nvPicPr>
        <p:blipFill>
          <a:blip r:embed="rId4"/>
          <a:stretch>
            <a:fillRect/>
          </a:stretch>
        </p:blipFill>
        <p:spPr>
          <a:xfrm>
            <a:off x="817736" y="1136434"/>
            <a:ext cx="2952750" cy="1047750"/>
          </a:xfrm>
          <a:prstGeom prst="rect">
            <a:avLst/>
          </a:prstGeom>
        </p:spPr>
      </p:pic>
      <p:pic>
        <p:nvPicPr>
          <p:cNvPr id="13" name="Imagen 12" descr="Imagen que contiene Interfaz de usuario gráfica&#10;&#10;Descripción generada automáticamente">
            <a:extLst>
              <a:ext uri="{FF2B5EF4-FFF2-40B4-BE49-F238E27FC236}">
                <a16:creationId xmlns:a16="http://schemas.microsoft.com/office/drawing/2014/main" id="{DB2B8A62-DE67-E4D4-9490-7D7C00085C68}"/>
              </a:ext>
            </a:extLst>
          </p:cNvPr>
          <p:cNvPicPr>
            <a:picLocks noChangeAspect="1"/>
          </p:cNvPicPr>
          <p:nvPr/>
        </p:nvPicPr>
        <p:blipFill>
          <a:blip r:embed="rId5"/>
          <a:stretch>
            <a:fillRect/>
          </a:stretch>
        </p:blipFill>
        <p:spPr>
          <a:xfrm>
            <a:off x="817736" y="3340278"/>
            <a:ext cx="4781550" cy="723900"/>
          </a:xfrm>
          <a:prstGeom prst="rect">
            <a:avLst/>
          </a:prstGeom>
        </p:spPr>
      </p:pic>
    </p:spTree>
    <p:extLst>
      <p:ext uri="{BB962C8B-B14F-4D97-AF65-F5344CB8AC3E}">
        <p14:creationId xmlns:p14="http://schemas.microsoft.com/office/powerpoint/2010/main" val="254456877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67483"/>
            <a:ext cx="6270050" cy="743335"/>
          </a:xfrm>
        </p:spPr>
        <p:txBody>
          <a:bodyPr/>
          <a:lstStyle/>
          <a:p>
            <a:r>
              <a:rPr lang="es-AR" dirty="0"/>
              <a:t>Back up </a:t>
            </a:r>
            <a:r>
              <a:rPr lang="es-AR" dirty="0" err="1"/>
              <a:t>imagenes</a:t>
            </a:r>
            <a:endParaRPr lang="es-AR" dirty="0"/>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Tree>
    <p:extLst>
      <p:ext uri="{BB962C8B-B14F-4D97-AF65-F5344CB8AC3E}">
        <p14:creationId xmlns:p14="http://schemas.microsoft.com/office/powerpoint/2010/main" val="34116146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80BFB7"/>
                </a:solidFill>
              </a:rPr>
              <a:t>Gracias!</a:t>
            </a:r>
            <a:endParaRPr sz="6000" dirty="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D3EBD5"/>
                </a:solidFill>
                <a:highlight>
                  <a:srgbClr val="01597F"/>
                </a:highlight>
              </a:rPr>
              <a:t>Preguntas?</a:t>
            </a:r>
            <a:endParaRPr sz="3600" dirty="0">
              <a:solidFill>
                <a:srgbClr val="D3EBD5"/>
              </a:solidFill>
              <a:highlight>
                <a:srgbClr val="01597F"/>
              </a:highlight>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67483"/>
            <a:ext cx="6270050" cy="743335"/>
          </a:xfrm>
        </p:spPr>
        <p:txBody>
          <a:bodyPr/>
          <a:lstStyle/>
          <a:p>
            <a:r>
              <a:rPr lang="es-AR" dirty="0"/>
              <a:t>Modelado</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dirty="0"/>
          </a:p>
        </p:txBody>
      </p:sp>
      <p:sp>
        <p:nvSpPr>
          <p:cNvPr id="6" name="Rectángulo: esquinas redondeadas 5">
            <a:extLst>
              <a:ext uri="{FF2B5EF4-FFF2-40B4-BE49-F238E27FC236}">
                <a16:creationId xmlns:a16="http://schemas.microsoft.com/office/drawing/2014/main" id="{CE02BDD8-4FBD-D18B-0F62-8FA73063DC47}"/>
              </a:ext>
            </a:extLst>
          </p:cNvPr>
          <p:cNvSpPr/>
          <p:nvPr/>
        </p:nvSpPr>
        <p:spPr>
          <a:xfrm>
            <a:off x="787731" y="995067"/>
            <a:ext cx="3007656" cy="1760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800" b="1" dirty="0">
                <a:solidFill>
                  <a:sysClr val="windowText" lastClr="000000"/>
                </a:solidFill>
              </a:rPr>
              <a:t>Modelo 1 (Regresión Logística): </a:t>
            </a:r>
            <a:r>
              <a:rPr lang="es-AR" sz="1800" dirty="0">
                <a:solidFill>
                  <a:sysClr val="windowText" lastClr="000000"/>
                </a:solidFill>
              </a:rPr>
              <a:t>Mínimos costos con optimización de capacidad instalada</a:t>
            </a:r>
          </a:p>
        </p:txBody>
      </p:sp>
      <p:sp>
        <p:nvSpPr>
          <p:cNvPr id="7" name="Rectángulo: esquinas redondeadas 6">
            <a:extLst>
              <a:ext uri="{FF2B5EF4-FFF2-40B4-BE49-F238E27FC236}">
                <a16:creationId xmlns:a16="http://schemas.microsoft.com/office/drawing/2014/main" id="{A5263CBC-F012-1F1C-5D8B-2D472EBBAC99}"/>
              </a:ext>
            </a:extLst>
          </p:cNvPr>
          <p:cNvSpPr/>
          <p:nvPr/>
        </p:nvSpPr>
        <p:spPr>
          <a:xfrm>
            <a:off x="787729" y="2939758"/>
            <a:ext cx="3007658" cy="1760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800" b="1" dirty="0">
                <a:solidFill>
                  <a:sysClr val="windowText" lastClr="000000"/>
                </a:solidFill>
              </a:rPr>
              <a:t>Modelo 2 (Árbol de clasificación): </a:t>
            </a:r>
            <a:r>
              <a:rPr lang="es-AR" sz="1800" dirty="0">
                <a:solidFill>
                  <a:sysClr val="windowText" lastClr="000000"/>
                </a:solidFill>
              </a:rPr>
              <a:t>Mínimo Riesgo por contingencia con incremental de costos</a:t>
            </a:r>
          </a:p>
        </p:txBody>
      </p:sp>
      <p:sp>
        <p:nvSpPr>
          <p:cNvPr id="8" name="Flecha: cheurón 7">
            <a:extLst>
              <a:ext uri="{FF2B5EF4-FFF2-40B4-BE49-F238E27FC236}">
                <a16:creationId xmlns:a16="http://schemas.microsoft.com/office/drawing/2014/main" id="{570CF0FD-1CA3-9724-08D9-9F471C20A3F0}"/>
              </a:ext>
            </a:extLst>
          </p:cNvPr>
          <p:cNvSpPr/>
          <p:nvPr/>
        </p:nvSpPr>
        <p:spPr>
          <a:xfrm>
            <a:off x="4177395" y="1277685"/>
            <a:ext cx="1048876" cy="11886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 name="Flecha: cheurón 8">
            <a:extLst>
              <a:ext uri="{FF2B5EF4-FFF2-40B4-BE49-F238E27FC236}">
                <a16:creationId xmlns:a16="http://schemas.microsoft.com/office/drawing/2014/main" id="{90D6AB8B-DAA8-19A9-C686-ADCCA78ACA03}"/>
              </a:ext>
            </a:extLst>
          </p:cNvPr>
          <p:cNvSpPr/>
          <p:nvPr/>
        </p:nvSpPr>
        <p:spPr>
          <a:xfrm>
            <a:off x="4177395" y="3190185"/>
            <a:ext cx="1048876" cy="11886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2" name="Google Shape;69;p15">
            <a:extLst>
              <a:ext uri="{FF2B5EF4-FFF2-40B4-BE49-F238E27FC236}">
                <a16:creationId xmlns:a16="http://schemas.microsoft.com/office/drawing/2014/main" id="{5912E4B9-46F8-5589-EBC1-111547024B78}"/>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19" name="Imagen 18">
            <a:extLst>
              <a:ext uri="{FF2B5EF4-FFF2-40B4-BE49-F238E27FC236}">
                <a16:creationId xmlns:a16="http://schemas.microsoft.com/office/drawing/2014/main" id="{747B4229-8C07-F957-F390-0AE0AC441DC8}"/>
              </a:ext>
            </a:extLst>
          </p:cNvPr>
          <p:cNvPicPr>
            <a:picLocks noChangeAspect="1"/>
          </p:cNvPicPr>
          <p:nvPr/>
        </p:nvPicPr>
        <p:blipFill>
          <a:blip r:embed="rId3"/>
          <a:stretch>
            <a:fillRect/>
          </a:stretch>
        </p:blipFill>
        <p:spPr>
          <a:xfrm>
            <a:off x="5405236" y="1151930"/>
            <a:ext cx="2308766" cy="1249264"/>
          </a:xfrm>
          <a:prstGeom prst="rect">
            <a:avLst/>
          </a:prstGeom>
        </p:spPr>
      </p:pic>
      <p:pic>
        <p:nvPicPr>
          <p:cNvPr id="21" name="Imagen 20">
            <a:extLst>
              <a:ext uri="{FF2B5EF4-FFF2-40B4-BE49-F238E27FC236}">
                <a16:creationId xmlns:a16="http://schemas.microsoft.com/office/drawing/2014/main" id="{67CBAB1D-5C4C-F1F5-D348-11952FCE340B}"/>
              </a:ext>
            </a:extLst>
          </p:cNvPr>
          <p:cNvPicPr>
            <a:picLocks noChangeAspect="1"/>
          </p:cNvPicPr>
          <p:nvPr/>
        </p:nvPicPr>
        <p:blipFill>
          <a:blip r:embed="rId4"/>
          <a:stretch>
            <a:fillRect/>
          </a:stretch>
        </p:blipFill>
        <p:spPr>
          <a:xfrm>
            <a:off x="5283776" y="2852757"/>
            <a:ext cx="2551686" cy="1583436"/>
          </a:xfrm>
          <a:prstGeom prst="rect">
            <a:avLst/>
          </a:prstGeom>
        </p:spPr>
      </p:pic>
      <p:sp>
        <p:nvSpPr>
          <p:cNvPr id="22" name="CuadroTexto 21">
            <a:extLst>
              <a:ext uri="{FF2B5EF4-FFF2-40B4-BE49-F238E27FC236}">
                <a16:creationId xmlns:a16="http://schemas.microsoft.com/office/drawing/2014/main" id="{9CE5386A-DA35-D759-168A-5787522A0542}"/>
              </a:ext>
            </a:extLst>
          </p:cNvPr>
          <p:cNvSpPr txBox="1"/>
          <p:nvPr/>
        </p:nvSpPr>
        <p:spPr>
          <a:xfrm>
            <a:off x="5405236" y="581143"/>
            <a:ext cx="2183311" cy="561692"/>
          </a:xfrm>
          <a:prstGeom prst="rect">
            <a:avLst/>
          </a:prstGeom>
          <a:noFill/>
        </p:spPr>
        <p:txBody>
          <a:bodyPr wrap="square" rtlCol="0">
            <a:spAutoFit/>
          </a:bodyPr>
          <a:lstStyle/>
          <a:p>
            <a:r>
              <a:rPr kumimoji="0" lang="es-AR" sz="2000" b="1" i="0" u="none" strike="noStrike" kern="0" cap="none" spc="0" normalizeH="0" baseline="0" noProof="0" dirty="0" err="1">
                <a:ln>
                  <a:noFill/>
                </a:ln>
                <a:solidFill>
                  <a:schemeClr val="accent6"/>
                </a:solidFill>
                <a:effectLst/>
                <a:uLnTx/>
                <a:uFillTx/>
                <a:latin typeface="Dosis ExtraLight"/>
                <a:sym typeface="Dosis ExtraLight"/>
              </a:rPr>
              <a:t>Evalución</a:t>
            </a:r>
            <a:r>
              <a:rPr kumimoji="0" lang="es-AR" sz="2000" b="1" i="0" u="none" strike="noStrike" kern="0" cap="none" spc="0" normalizeH="0" baseline="0" noProof="0" dirty="0">
                <a:ln>
                  <a:noFill/>
                </a:ln>
                <a:solidFill>
                  <a:schemeClr val="accent6"/>
                </a:solidFill>
                <a:effectLst/>
                <a:uLnTx/>
                <a:uFillTx/>
                <a:latin typeface="Dosis ExtraLight"/>
                <a:sym typeface="Dosis ExtraLight"/>
              </a:rPr>
              <a:t> del Modelo</a:t>
            </a:r>
          </a:p>
          <a:p>
            <a:pPr algn="ctr"/>
            <a:r>
              <a:rPr lang="es-AR" sz="1050" b="1" dirty="0">
                <a:solidFill>
                  <a:schemeClr val="accent6"/>
                </a:solidFill>
                <a:latin typeface="Dosis ExtraLight"/>
                <a:sym typeface="Dosis ExtraLight"/>
              </a:rPr>
              <a:t>(ROC AUC)</a:t>
            </a:r>
            <a:endParaRPr lang="es-AR" sz="1000" b="1" dirty="0">
              <a:solidFill>
                <a:schemeClr val="accent6"/>
              </a:solidFill>
            </a:endParaRPr>
          </a:p>
        </p:txBody>
      </p:sp>
      <p:sp>
        <p:nvSpPr>
          <p:cNvPr id="4" name="Rectángulo: esquinas redondeadas 3">
            <a:extLst>
              <a:ext uri="{FF2B5EF4-FFF2-40B4-BE49-F238E27FC236}">
                <a16:creationId xmlns:a16="http://schemas.microsoft.com/office/drawing/2014/main" id="{35212949-4996-D232-3F04-C53AE2F74EAA}"/>
              </a:ext>
            </a:extLst>
          </p:cNvPr>
          <p:cNvSpPr/>
          <p:nvPr/>
        </p:nvSpPr>
        <p:spPr>
          <a:xfrm>
            <a:off x="640231" y="4396778"/>
            <a:ext cx="3537163" cy="2640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accent6"/>
                </a:solidFill>
              </a:rPr>
              <a:t>Alerta: mayor ocupación de unidades</a:t>
            </a:r>
          </a:p>
        </p:txBody>
      </p:sp>
    </p:spTree>
    <p:extLst>
      <p:ext uri="{BB962C8B-B14F-4D97-AF65-F5344CB8AC3E}">
        <p14:creationId xmlns:p14="http://schemas.microsoft.com/office/powerpoint/2010/main" val="7762050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dirty="0"/>
          </a:p>
        </p:txBody>
      </p:sp>
      <p:sp>
        <p:nvSpPr>
          <p:cNvPr id="6" name="Rectángulo: esquinas redondeadas 5">
            <a:extLst>
              <a:ext uri="{FF2B5EF4-FFF2-40B4-BE49-F238E27FC236}">
                <a16:creationId xmlns:a16="http://schemas.microsoft.com/office/drawing/2014/main" id="{CE02BDD8-4FBD-D18B-0F62-8FA73063DC47}"/>
              </a:ext>
            </a:extLst>
          </p:cNvPr>
          <p:cNvSpPr/>
          <p:nvPr/>
        </p:nvSpPr>
        <p:spPr>
          <a:xfrm>
            <a:off x="204951" y="296733"/>
            <a:ext cx="2270235" cy="2078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a:solidFill>
                  <a:sysClr val="windowText" lastClr="000000"/>
                </a:solidFill>
              </a:rPr>
              <a:t>Modelo 1 (Regresión Logística): </a:t>
            </a:r>
            <a:r>
              <a:rPr lang="es-AR" sz="1600" dirty="0">
                <a:solidFill>
                  <a:sysClr val="windowText" lastClr="000000"/>
                </a:solidFill>
              </a:rPr>
              <a:t>Mínimos costos con optimización de capacidad instalada</a:t>
            </a:r>
          </a:p>
        </p:txBody>
      </p:sp>
      <p:sp>
        <p:nvSpPr>
          <p:cNvPr id="7" name="Rectángulo: esquinas redondeadas 6">
            <a:extLst>
              <a:ext uri="{FF2B5EF4-FFF2-40B4-BE49-F238E27FC236}">
                <a16:creationId xmlns:a16="http://schemas.microsoft.com/office/drawing/2014/main" id="{A5263CBC-F012-1F1C-5D8B-2D472EBBAC99}"/>
              </a:ext>
            </a:extLst>
          </p:cNvPr>
          <p:cNvSpPr/>
          <p:nvPr/>
        </p:nvSpPr>
        <p:spPr>
          <a:xfrm>
            <a:off x="204950" y="2595762"/>
            <a:ext cx="2270235" cy="2078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b="1" dirty="0">
                <a:solidFill>
                  <a:sysClr val="windowText" lastClr="000000"/>
                </a:solidFill>
              </a:rPr>
              <a:t>Modelo 2 (Árbol de clasificación): </a:t>
            </a:r>
            <a:r>
              <a:rPr lang="es-AR" sz="1600" dirty="0">
                <a:solidFill>
                  <a:sysClr val="windowText" lastClr="000000"/>
                </a:solidFill>
              </a:rPr>
              <a:t>Mínimo Riesgo por contingencia con incremental de costos</a:t>
            </a:r>
          </a:p>
        </p:txBody>
      </p:sp>
      <p:sp>
        <p:nvSpPr>
          <p:cNvPr id="12" name="Google Shape;69;p15">
            <a:extLst>
              <a:ext uri="{FF2B5EF4-FFF2-40B4-BE49-F238E27FC236}">
                <a16:creationId xmlns:a16="http://schemas.microsoft.com/office/drawing/2014/main" id="{5912E4B9-46F8-5589-EBC1-111547024B78}"/>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graphicFrame>
        <p:nvGraphicFramePr>
          <p:cNvPr id="24" name="Tabla 24">
            <a:extLst>
              <a:ext uri="{FF2B5EF4-FFF2-40B4-BE49-F238E27FC236}">
                <a16:creationId xmlns:a16="http://schemas.microsoft.com/office/drawing/2014/main" id="{AA65E898-8168-46E8-55BE-6D81FDD5D888}"/>
              </a:ext>
            </a:extLst>
          </p:cNvPr>
          <p:cNvGraphicFramePr>
            <a:graphicFrameLocks noGrp="1"/>
          </p:cNvGraphicFramePr>
          <p:nvPr/>
        </p:nvGraphicFramePr>
        <p:xfrm>
          <a:off x="2651129" y="291137"/>
          <a:ext cx="4790202" cy="2083740"/>
        </p:xfrm>
        <a:graphic>
          <a:graphicData uri="http://schemas.openxmlformats.org/drawingml/2006/table">
            <a:tbl>
              <a:tblPr firstRow="1" bandRow="1">
                <a:tableStyleId>{0F24753E-8A85-4BEE-97E2-441CDA198357}</a:tableStyleId>
              </a:tblPr>
              <a:tblGrid>
                <a:gridCol w="1356517">
                  <a:extLst>
                    <a:ext uri="{9D8B030D-6E8A-4147-A177-3AD203B41FA5}">
                      <a16:colId xmlns:a16="http://schemas.microsoft.com/office/drawing/2014/main" val="2603182217"/>
                    </a:ext>
                  </a:extLst>
                </a:gridCol>
                <a:gridCol w="1038583">
                  <a:extLst>
                    <a:ext uri="{9D8B030D-6E8A-4147-A177-3AD203B41FA5}">
                      <a16:colId xmlns:a16="http://schemas.microsoft.com/office/drawing/2014/main" val="2697728542"/>
                    </a:ext>
                  </a:extLst>
                </a:gridCol>
                <a:gridCol w="1197551">
                  <a:extLst>
                    <a:ext uri="{9D8B030D-6E8A-4147-A177-3AD203B41FA5}">
                      <a16:colId xmlns:a16="http://schemas.microsoft.com/office/drawing/2014/main" val="2466231466"/>
                    </a:ext>
                  </a:extLst>
                </a:gridCol>
                <a:gridCol w="1197551">
                  <a:extLst>
                    <a:ext uri="{9D8B030D-6E8A-4147-A177-3AD203B41FA5}">
                      <a16:colId xmlns:a16="http://schemas.microsoft.com/office/drawing/2014/main" val="195601899"/>
                    </a:ext>
                  </a:extLst>
                </a:gridCol>
              </a:tblGrid>
              <a:tr h="29484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a:r>
                        <a:rPr lang="es-AR" sz="1200" b="1" dirty="0"/>
                        <a:t>PREDICCION</a:t>
                      </a:r>
                    </a:p>
                  </a:txBody>
                  <a:tcPr marL="94231" marR="94231" marT="47116" marB="47116" anchor="ctr">
                    <a:lnL w="12700" cap="flat" cmpd="sng" algn="ctr">
                      <a:solidFill>
                        <a:schemeClr val="tx1"/>
                      </a:solidFill>
                      <a:prstDash val="solid"/>
                      <a:round/>
                      <a:headEnd type="none" w="med" len="med"/>
                      <a:tailEnd type="none" w="med" len="med"/>
                    </a:lnL>
                  </a:tcPr>
                </a:tc>
                <a:tc hMerge="1">
                  <a:txBody>
                    <a:bodyPr/>
                    <a:lstStyle/>
                    <a:p>
                      <a:endParaRPr lang="es-AR" dirty="0"/>
                    </a:p>
                  </a:txBody>
                  <a:tcPr/>
                </a:tc>
                <a:extLst>
                  <a:ext uri="{0D108BD9-81ED-4DB2-BD59-A6C34878D82A}">
                    <a16:rowId xmlns:a16="http://schemas.microsoft.com/office/drawing/2014/main" val="2674823053"/>
                  </a:ext>
                </a:extLst>
              </a:tr>
              <a:tr h="28186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AR" sz="1200" b="1" dirty="0"/>
                        <a:t>NEGATIVO</a:t>
                      </a:r>
                    </a:p>
                  </a:txBody>
                  <a:tcPr marL="83105" marR="83105" marT="41553" marB="41553" anchor="ctr">
                    <a:lnL w="12700" cap="flat" cmpd="sng" algn="ctr">
                      <a:solidFill>
                        <a:schemeClr val="tx1"/>
                      </a:solidFill>
                      <a:prstDash val="solid"/>
                      <a:round/>
                      <a:headEnd type="none" w="med" len="med"/>
                      <a:tailEnd type="none" w="med" len="med"/>
                    </a:lnL>
                  </a:tcPr>
                </a:tc>
                <a:tc>
                  <a:txBody>
                    <a:bodyPr/>
                    <a:lstStyle/>
                    <a:p>
                      <a:pPr algn="ctr"/>
                      <a:r>
                        <a:rPr lang="es-AR" sz="1200" b="1" dirty="0"/>
                        <a:t>POSITIVO</a:t>
                      </a:r>
                    </a:p>
                  </a:txBody>
                  <a:tcPr marL="83105" marR="83105" marT="41553" marB="41553" anchor="ctr"/>
                </a:tc>
                <a:extLst>
                  <a:ext uri="{0D108BD9-81ED-4DB2-BD59-A6C34878D82A}">
                    <a16:rowId xmlns:a16="http://schemas.microsoft.com/office/drawing/2014/main" val="977872437"/>
                  </a:ext>
                </a:extLst>
              </a:tr>
              <a:tr h="281865">
                <a:tc rowSpan="2">
                  <a:txBody>
                    <a:bodyPr/>
                    <a:lstStyle/>
                    <a:p>
                      <a:pPr algn="ctr"/>
                      <a:r>
                        <a:rPr lang="es-AR" sz="1200" b="1" dirty="0"/>
                        <a:t>REAL</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AR" sz="1200" b="1" dirty="0"/>
                        <a:t>NEGATIVO</a:t>
                      </a:r>
                    </a:p>
                  </a:txBody>
                  <a:tcPr marL="83105" marR="83105" marT="41553" marB="41553" anchor="ctr">
                    <a:lnT w="12700" cap="flat" cmpd="sng" algn="ctr">
                      <a:solidFill>
                        <a:schemeClr val="tx1"/>
                      </a:solidFill>
                      <a:prstDash val="solid"/>
                      <a:round/>
                      <a:headEnd type="none" w="med" len="med"/>
                      <a:tailEnd type="none" w="med" len="med"/>
                    </a:lnT>
                  </a:tcPr>
                </a:tc>
                <a:tc>
                  <a:txBody>
                    <a:bodyPr/>
                    <a:lstStyle/>
                    <a:p>
                      <a:pPr algn="ctr"/>
                      <a:r>
                        <a:rPr lang="es-AR" sz="1200" dirty="0"/>
                        <a:t>70.37%</a:t>
                      </a:r>
                    </a:p>
                  </a:txBody>
                  <a:tcPr marL="83105" marR="83105" marT="41553" marB="41553" anchor="ctr"/>
                </a:tc>
                <a:tc>
                  <a:txBody>
                    <a:bodyPr/>
                    <a:lstStyle/>
                    <a:p>
                      <a:pPr algn="ctr"/>
                      <a:r>
                        <a:rPr lang="es-AR" sz="1200" dirty="0">
                          <a:highlight>
                            <a:srgbClr val="00FF00"/>
                          </a:highlight>
                        </a:rPr>
                        <a:t>3.09%</a:t>
                      </a:r>
                    </a:p>
                  </a:txBody>
                  <a:tcPr marL="83105" marR="83105" marT="41553" marB="41553" anchor="ctr"/>
                </a:tc>
                <a:extLst>
                  <a:ext uri="{0D108BD9-81ED-4DB2-BD59-A6C34878D82A}">
                    <a16:rowId xmlns:a16="http://schemas.microsoft.com/office/drawing/2014/main" val="1364851827"/>
                  </a:ext>
                </a:extLst>
              </a:tr>
              <a:tr h="281865">
                <a:tc vMerge="1">
                  <a:txBody>
                    <a:bodyPr/>
                    <a:lstStyle/>
                    <a:p>
                      <a:endParaRPr lang="es-AR" dirty="0"/>
                    </a:p>
                  </a:txBody>
                  <a:tcPr/>
                </a:tc>
                <a:tc>
                  <a:txBody>
                    <a:bodyPr/>
                    <a:lstStyle/>
                    <a:p>
                      <a:pPr algn="ctr"/>
                      <a:r>
                        <a:rPr lang="es-AR" sz="1200" b="1" dirty="0"/>
                        <a:t>POSITIVO</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9.52%</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17.01%</a:t>
                      </a:r>
                    </a:p>
                  </a:txBody>
                  <a:tcPr marL="83105" marR="83105" marT="41553" marB="41553"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477202"/>
                  </a:ext>
                </a:extLst>
              </a:tr>
              <a:tr h="294845">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INDICADORES</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EXACTITUD (% predicciones correctas):</a:t>
                      </a:r>
                    </a:p>
                  </a:txBody>
                  <a:tcPr marL="94231" marR="94231" marT="47116" marB="47116"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a:endParaRPr lang="es-AR" dirty="0"/>
                    </a:p>
                  </a:txBody>
                  <a:tcPr anchor="ctr"/>
                </a:tc>
                <a:tc>
                  <a:txBody>
                    <a:bodyPr/>
                    <a:lstStyle/>
                    <a:p>
                      <a:pPr algn="ctr"/>
                      <a:r>
                        <a:rPr lang="es-AR" sz="1200" i="0" dirty="0"/>
                        <a:t>87.39%</a:t>
                      </a:r>
                    </a:p>
                  </a:txBody>
                  <a:tcPr marL="83105" marR="83105" marT="41553" marB="41553"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8584608"/>
                  </a:ext>
                </a:extLst>
              </a:tr>
              <a:tr h="483308">
                <a:tc vMerge="1">
                  <a:txBody>
                    <a:bodyPr/>
                    <a:lstStyle/>
                    <a:p>
                      <a:pPr algn="ctr"/>
                      <a:endParaRPr lang="es-AR"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PRECISION (% predicciones positivas):</a:t>
                      </a:r>
                    </a:p>
                  </a:txBody>
                  <a:tcPr marL="94231" marR="94231" marT="47116" marB="47116" anchor="ctr">
                    <a:solidFill>
                      <a:schemeClr val="bg1">
                        <a:lumMod val="95000"/>
                      </a:schemeClr>
                    </a:solidFill>
                  </a:tcPr>
                </a:tc>
                <a:tc hMerge="1">
                  <a:txBody>
                    <a:bodyPr/>
                    <a:lstStyle/>
                    <a:p>
                      <a:pPr algn="ctr"/>
                      <a:endParaRPr lang="es-AR" dirty="0"/>
                    </a:p>
                  </a:txBody>
                  <a:tcPr anchor="ctr"/>
                </a:tc>
                <a:tc>
                  <a:txBody>
                    <a:bodyPr/>
                    <a:lstStyle/>
                    <a:p>
                      <a:pPr algn="ctr"/>
                      <a:r>
                        <a:rPr lang="es-AR" sz="1100" i="0" dirty="0"/>
                        <a:t>84.62%</a:t>
                      </a:r>
                    </a:p>
                  </a:txBody>
                  <a:tcPr marL="83105" marR="83105" marT="41553" marB="41553" anchor="ctr">
                    <a:solidFill>
                      <a:schemeClr val="bg1">
                        <a:lumMod val="95000"/>
                      </a:schemeClr>
                    </a:solidFill>
                  </a:tcPr>
                </a:tc>
                <a:extLst>
                  <a:ext uri="{0D108BD9-81ED-4DB2-BD59-A6C34878D82A}">
                    <a16:rowId xmlns:a16="http://schemas.microsoft.com/office/drawing/2014/main" val="2284522554"/>
                  </a:ext>
                </a:extLst>
              </a:tr>
            </a:tbl>
          </a:graphicData>
        </a:graphic>
      </p:graphicFrame>
      <p:graphicFrame>
        <p:nvGraphicFramePr>
          <p:cNvPr id="30" name="Tabla 24">
            <a:extLst>
              <a:ext uri="{FF2B5EF4-FFF2-40B4-BE49-F238E27FC236}">
                <a16:creationId xmlns:a16="http://schemas.microsoft.com/office/drawing/2014/main" id="{6AE08B07-8C6D-4E75-448D-CB74C8432EFA}"/>
              </a:ext>
            </a:extLst>
          </p:cNvPr>
          <p:cNvGraphicFramePr>
            <a:graphicFrameLocks noGrp="1"/>
          </p:cNvGraphicFramePr>
          <p:nvPr/>
        </p:nvGraphicFramePr>
        <p:xfrm>
          <a:off x="2643246" y="2587879"/>
          <a:ext cx="4790202" cy="2083740"/>
        </p:xfrm>
        <a:graphic>
          <a:graphicData uri="http://schemas.openxmlformats.org/drawingml/2006/table">
            <a:tbl>
              <a:tblPr firstRow="1" bandRow="1">
                <a:tableStyleId>{0F24753E-8A85-4BEE-97E2-441CDA198357}</a:tableStyleId>
              </a:tblPr>
              <a:tblGrid>
                <a:gridCol w="1356517">
                  <a:extLst>
                    <a:ext uri="{9D8B030D-6E8A-4147-A177-3AD203B41FA5}">
                      <a16:colId xmlns:a16="http://schemas.microsoft.com/office/drawing/2014/main" val="2603182217"/>
                    </a:ext>
                  </a:extLst>
                </a:gridCol>
                <a:gridCol w="1038583">
                  <a:extLst>
                    <a:ext uri="{9D8B030D-6E8A-4147-A177-3AD203B41FA5}">
                      <a16:colId xmlns:a16="http://schemas.microsoft.com/office/drawing/2014/main" val="2697728542"/>
                    </a:ext>
                  </a:extLst>
                </a:gridCol>
                <a:gridCol w="1197551">
                  <a:extLst>
                    <a:ext uri="{9D8B030D-6E8A-4147-A177-3AD203B41FA5}">
                      <a16:colId xmlns:a16="http://schemas.microsoft.com/office/drawing/2014/main" val="2466231466"/>
                    </a:ext>
                  </a:extLst>
                </a:gridCol>
                <a:gridCol w="1197551">
                  <a:extLst>
                    <a:ext uri="{9D8B030D-6E8A-4147-A177-3AD203B41FA5}">
                      <a16:colId xmlns:a16="http://schemas.microsoft.com/office/drawing/2014/main" val="195601899"/>
                    </a:ext>
                  </a:extLst>
                </a:gridCol>
              </a:tblGrid>
              <a:tr h="29484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a:r>
                        <a:rPr lang="es-AR" sz="1200" b="1" dirty="0"/>
                        <a:t>PREDICCION</a:t>
                      </a:r>
                    </a:p>
                  </a:txBody>
                  <a:tcPr marL="94231" marR="94231" marT="47116" marB="47116" anchor="ctr">
                    <a:lnL w="12700" cap="flat" cmpd="sng" algn="ctr">
                      <a:solidFill>
                        <a:schemeClr val="tx1"/>
                      </a:solidFill>
                      <a:prstDash val="solid"/>
                      <a:round/>
                      <a:headEnd type="none" w="med" len="med"/>
                      <a:tailEnd type="none" w="med" len="med"/>
                    </a:lnL>
                  </a:tcPr>
                </a:tc>
                <a:tc hMerge="1">
                  <a:txBody>
                    <a:bodyPr/>
                    <a:lstStyle/>
                    <a:p>
                      <a:endParaRPr lang="es-AR" dirty="0"/>
                    </a:p>
                  </a:txBody>
                  <a:tcPr/>
                </a:tc>
                <a:extLst>
                  <a:ext uri="{0D108BD9-81ED-4DB2-BD59-A6C34878D82A}">
                    <a16:rowId xmlns:a16="http://schemas.microsoft.com/office/drawing/2014/main" val="2674823053"/>
                  </a:ext>
                </a:extLst>
              </a:tr>
              <a:tr h="28186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AR" sz="1200" b="1" dirty="0"/>
                        <a:t>NEGATIVO</a:t>
                      </a:r>
                    </a:p>
                  </a:txBody>
                  <a:tcPr marL="83105" marR="83105" marT="41553" marB="41553" anchor="ctr">
                    <a:lnL w="12700" cap="flat" cmpd="sng" algn="ctr">
                      <a:solidFill>
                        <a:schemeClr val="tx1"/>
                      </a:solidFill>
                      <a:prstDash val="solid"/>
                      <a:round/>
                      <a:headEnd type="none" w="med" len="med"/>
                      <a:tailEnd type="none" w="med" len="med"/>
                    </a:lnL>
                  </a:tcPr>
                </a:tc>
                <a:tc>
                  <a:txBody>
                    <a:bodyPr/>
                    <a:lstStyle/>
                    <a:p>
                      <a:pPr algn="ctr"/>
                      <a:r>
                        <a:rPr lang="es-AR" sz="1200" b="1" dirty="0"/>
                        <a:t>POSITIVO</a:t>
                      </a:r>
                    </a:p>
                  </a:txBody>
                  <a:tcPr marL="83105" marR="83105" marT="41553" marB="41553" anchor="ctr"/>
                </a:tc>
                <a:extLst>
                  <a:ext uri="{0D108BD9-81ED-4DB2-BD59-A6C34878D82A}">
                    <a16:rowId xmlns:a16="http://schemas.microsoft.com/office/drawing/2014/main" val="977872437"/>
                  </a:ext>
                </a:extLst>
              </a:tr>
              <a:tr h="281865">
                <a:tc rowSpan="2">
                  <a:txBody>
                    <a:bodyPr/>
                    <a:lstStyle/>
                    <a:p>
                      <a:pPr algn="ctr"/>
                      <a:r>
                        <a:rPr lang="es-AR" sz="1200" b="1" dirty="0"/>
                        <a:t>REAL</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AR" sz="1200" b="1" dirty="0"/>
                        <a:t>NEGATIVO</a:t>
                      </a:r>
                    </a:p>
                  </a:txBody>
                  <a:tcPr marL="83105" marR="83105" marT="41553" marB="41553" anchor="ctr">
                    <a:lnT w="12700" cap="flat" cmpd="sng" algn="ctr">
                      <a:solidFill>
                        <a:schemeClr val="tx1"/>
                      </a:solidFill>
                      <a:prstDash val="solid"/>
                      <a:round/>
                      <a:headEnd type="none" w="med" len="med"/>
                      <a:tailEnd type="none" w="med" len="med"/>
                    </a:lnT>
                  </a:tcPr>
                </a:tc>
                <a:tc>
                  <a:txBody>
                    <a:bodyPr/>
                    <a:lstStyle/>
                    <a:p>
                      <a:pPr algn="ctr"/>
                      <a:r>
                        <a:rPr lang="es-AR" sz="1200" dirty="0"/>
                        <a:t>70.17%</a:t>
                      </a:r>
                    </a:p>
                  </a:txBody>
                  <a:tcPr marL="83105" marR="83105" marT="41553" marB="41553" anchor="ctr"/>
                </a:tc>
                <a:tc>
                  <a:txBody>
                    <a:bodyPr/>
                    <a:lstStyle/>
                    <a:p>
                      <a:pPr algn="ctr"/>
                      <a:r>
                        <a:rPr lang="es-AR" sz="1200" dirty="0">
                          <a:highlight>
                            <a:srgbClr val="FFFF00"/>
                          </a:highlight>
                        </a:rPr>
                        <a:t>3.29%</a:t>
                      </a:r>
                    </a:p>
                  </a:txBody>
                  <a:tcPr marL="83105" marR="83105" marT="41553" marB="41553" anchor="ctr"/>
                </a:tc>
                <a:extLst>
                  <a:ext uri="{0D108BD9-81ED-4DB2-BD59-A6C34878D82A}">
                    <a16:rowId xmlns:a16="http://schemas.microsoft.com/office/drawing/2014/main" val="1364851827"/>
                  </a:ext>
                </a:extLst>
              </a:tr>
              <a:tr h="281865">
                <a:tc vMerge="1">
                  <a:txBody>
                    <a:bodyPr/>
                    <a:lstStyle/>
                    <a:p>
                      <a:endParaRPr lang="es-AR" dirty="0"/>
                    </a:p>
                  </a:txBody>
                  <a:tcPr/>
                </a:tc>
                <a:tc>
                  <a:txBody>
                    <a:bodyPr/>
                    <a:lstStyle/>
                    <a:p>
                      <a:pPr algn="ctr"/>
                      <a:r>
                        <a:rPr lang="es-AR" sz="1200" b="1" dirty="0"/>
                        <a:t>POSITIVO</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9.43%</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17.10%</a:t>
                      </a:r>
                    </a:p>
                  </a:txBody>
                  <a:tcPr marL="83105" marR="83105" marT="41553" marB="41553"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477202"/>
                  </a:ext>
                </a:extLst>
              </a:tr>
              <a:tr h="294845">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INDICADORES</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EXACTITUD (% predicciones correctas):</a:t>
                      </a:r>
                    </a:p>
                  </a:txBody>
                  <a:tcPr marL="94231" marR="94231" marT="47116" marB="47116"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a:endParaRPr lang="es-AR" dirty="0"/>
                    </a:p>
                  </a:txBody>
                  <a:tcPr anchor="ctr"/>
                </a:tc>
                <a:tc>
                  <a:txBody>
                    <a:bodyPr/>
                    <a:lstStyle/>
                    <a:p>
                      <a:pPr algn="ctr"/>
                      <a:r>
                        <a:rPr lang="es-AR" sz="1200" i="0" dirty="0"/>
                        <a:t>87.27%</a:t>
                      </a:r>
                    </a:p>
                  </a:txBody>
                  <a:tcPr marL="83105" marR="83105" marT="41553" marB="41553"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8584608"/>
                  </a:ext>
                </a:extLst>
              </a:tr>
              <a:tr h="483308">
                <a:tc vMerge="1">
                  <a:txBody>
                    <a:bodyPr/>
                    <a:lstStyle/>
                    <a:p>
                      <a:pPr algn="ctr"/>
                      <a:endParaRPr lang="es-AR"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PRECISION (% predicciones positivas):</a:t>
                      </a:r>
                    </a:p>
                  </a:txBody>
                  <a:tcPr marL="94231" marR="94231" marT="47116" marB="47116" anchor="ctr">
                    <a:solidFill>
                      <a:schemeClr val="bg1">
                        <a:lumMod val="95000"/>
                      </a:schemeClr>
                    </a:solidFill>
                  </a:tcPr>
                </a:tc>
                <a:tc hMerge="1">
                  <a:txBody>
                    <a:bodyPr/>
                    <a:lstStyle/>
                    <a:p>
                      <a:pPr algn="ctr"/>
                      <a:endParaRPr lang="es-AR" dirty="0"/>
                    </a:p>
                  </a:txBody>
                  <a:tcPr anchor="ctr"/>
                </a:tc>
                <a:tc>
                  <a:txBody>
                    <a:bodyPr/>
                    <a:lstStyle/>
                    <a:p>
                      <a:pPr algn="ctr"/>
                      <a:r>
                        <a:rPr lang="es-AR" sz="1100" i="0" dirty="0"/>
                        <a:t>83.85%</a:t>
                      </a:r>
                    </a:p>
                  </a:txBody>
                  <a:tcPr marL="83105" marR="83105" marT="41553" marB="41553" anchor="ctr">
                    <a:solidFill>
                      <a:schemeClr val="bg1">
                        <a:lumMod val="95000"/>
                      </a:schemeClr>
                    </a:solidFill>
                  </a:tcPr>
                </a:tc>
                <a:extLst>
                  <a:ext uri="{0D108BD9-81ED-4DB2-BD59-A6C34878D82A}">
                    <a16:rowId xmlns:a16="http://schemas.microsoft.com/office/drawing/2014/main" val="2284522554"/>
                  </a:ext>
                </a:extLst>
              </a:tr>
            </a:tbl>
          </a:graphicData>
        </a:graphic>
      </p:graphicFrame>
    </p:spTree>
    <p:extLst>
      <p:ext uri="{BB962C8B-B14F-4D97-AF65-F5344CB8AC3E}">
        <p14:creationId xmlns:p14="http://schemas.microsoft.com/office/powerpoint/2010/main" val="160349061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40"/>
          <p:cNvSpPr txBox="1">
            <a:spLocks noGrp="1"/>
          </p:cNvSpPr>
          <p:nvPr>
            <p:ph type="title"/>
          </p:nvPr>
        </p:nvSpPr>
        <p:spPr>
          <a:xfrm>
            <a:off x="464979" y="29506"/>
            <a:ext cx="2401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ROADMAP</a:t>
            </a:r>
            <a:endParaRPr dirty="0"/>
          </a:p>
        </p:txBody>
      </p:sp>
      <p:sp>
        <p:nvSpPr>
          <p:cNvPr id="4132" name="Google Shape;4132;p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dirty="0"/>
          </a:p>
        </p:txBody>
      </p:sp>
      <p:sp>
        <p:nvSpPr>
          <p:cNvPr id="4133" name="Google Shape;4133;p40"/>
          <p:cNvSpPr/>
          <p:nvPr/>
        </p:nvSpPr>
        <p:spPr>
          <a:xfrm>
            <a:off x="0" y="2440048"/>
            <a:ext cx="7610833"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0"/>
          <p:cNvSpPr/>
          <p:nvPr/>
        </p:nvSpPr>
        <p:spPr>
          <a:xfrm>
            <a:off x="-21631" y="2466160"/>
            <a:ext cx="7610833"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35" name="Google Shape;4135;p40"/>
          <p:cNvGrpSpPr/>
          <p:nvPr/>
        </p:nvGrpSpPr>
        <p:grpSpPr>
          <a:xfrm>
            <a:off x="1381343" y="1759317"/>
            <a:ext cx="473400" cy="473400"/>
            <a:chOff x="1786339" y="1703401"/>
            <a:chExt cx="473400" cy="473400"/>
          </a:xfrm>
        </p:grpSpPr>
        <p:sp>
          <p:nvSpPr>
            <p:cNvPr id="4136" name="Google Shape;413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37" name="Google Shape;413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138" name="Google Shape;4138;p40"/>
          <p:cNvGrpSpPr/>
          <p:nvPr/>
        </p:nvGrpSpPr>
        <p:grpSpPr>
          <a:xfrm>
            <a:off x="3115129" y="1768250"/>
            <a:ext cx="473400" cy="473400"/>
            <a:chOff x="3814414" y="1703401"/>
            <a:chExt cx="473400" cy="473400"/>
          </a:xfrm>
        </p:grpSpPr>
        <p:sp>
          <p:nvSpPr>
            <p:cNvPr id="4139" name="Google Shape;413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0" name="Google Shape;414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3</a:t>
              </a:r>
              <a:endParaRPr sz="600">
                <a:solidFill>
                  <a:schemeClr val="dk1"/>
                </a:solidFill>
                <a:latin typeface="Titillium Web"/>
                <a:ea typeface="Titillium Web"/>
                <a:cs typeface="Titillium Web"/>
                <a:sym typeface="Titillium Web"/>
              </a:endParaRPr>
            </a:p>
          </p:txBody>
        </p:sp>
      </p:grpSp>
      <p:grpSp>
        <p:nvGrpSpPr>
          <p:cNvPr id="4141" name="Google Shape;4141;p40"/>
          <p:cNvGrpSpPr/>
          <p:nvPr/>
        </p:nvGrpSpPr>
        <p:grpSpPr>
          <a:xfrm>
            <a:off x="4953252" y="1766496"/>
            <a:ext cx="473400" cy="473400"/>
            <a:chOff x="5842489" y="1703401"/>
            <a:chExt cx="473400" cy="473400"/>
          </a:xfrm>
        </p:grpSpPr>
        <p:sp>
          <p:nvSpPr>
            <p:cNvPr id="4142" name="Google Shape;414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3" name="Google Shape;414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grpSp>
        <p:nvGrpSpPr>
          <p:cNvPr id="4144" name="Google Shape;4144;p40"/>
          <p:cNvGrpSpPr/>
          <p:nvPr/>
        </p:nvGrpSpPr>
        <p:grpSpPr>
          <a:xfrm>
            <a:off x="5683225" y="3728698"/>
            <a:ext cx="473400" cy="473400"/>
            <a:chOff x="6880814" y="3576300"/>
            <a:chExt cx="473400" cy="473400"/>
          </a:xfrm>
        </p:grpSpPr>
        <p:sp>
          <p:nvSpPr>
            <p:cNvPr id="4145" name="Google Shape;414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6" name="Google Shape;414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6</a:t>
              </a:r>
              <a:endParaRPr sz="600">
                <a:solidFill>
                  <a:schemeClr val="dk1"/>
                </a:solidFill>
                <a:latin typeface="Titillium Web"/>
                <a:ea typeface="Titillium Web"/>
                <a:cs typeface="Titillium Web"/>
                <a:sym typeface="Titillium Web"/>
              </a:endParaRPr>
            </a:p>
          </p:txBody>
        </p:sp>
      </p:grpSp>
      <p:grpSp>
        <p:nvGrpSpPr>
          <p:cNvPr id="4147" name="Google Shape;4147;p40"/>
          <p:cNvGrpSpPr/>
          <p:nvPr/>
        </p:nvGrpSpPr>
        <p:grpSpPr>
          <a:xfrm>
            <a:off x="4045723" y="3728698"/>
            <a:ext cx="473400" cy="473400"/>
            <a:chOff x="4852739" y="3576300"/>
            <a:chExt cx="473400" cy="473400"/>
          </a:xfrm>
        </p:grpSpPr>
        <p:sp>
          <p:nvSpPr>
            <p:cNvPr id="4148" name="Google Shape;414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9" name="Google Shape;414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4</a:t>
              </a:r>
              <a:endParaRPr sz="600">
                <a:solidFill>
                  <a:schemeClr val="dk1"/>
                </a:solidFill>
                <a:latin typeface="Titillium Web"/>
                <a:ea typeface="Titillium Web"/>
                <a:cs typeface="Titillium Web"/>
                <a:sym typeface="Titillium Web"/>
              </a:endParaRPr>
            </a:p>
          </p:txBody>
        </p:sp>
      </p:grpSp>
      <p:grpSp>
        <p:nvGrpSpPr>
          <p:cNvPr id="4150" name="Google Shape;4150;p40"/>
          <p:cNvGrpSpPr/>
          <p:nvPr/>
        </p:nvGrpSpPr>
        <p:grpSpPr>
          <a:xfrm>
            <a:off x="2171521" y="3728698"/>
            <a:ext cx="473400" cy="473400"/>
            <a:chOff x="2824664" y="3576300"/>
            <a:chExt cx="473400" cy="473400"/>
          </a:xfrm>
        </p:grpSpPr>
        <p:sp>
          <p:nvSpPr>
            <p:cNvPr id="4151" name="Google Shape;415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52" name="Google Shape;415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2</a:t>
              </a:r>
              <a:endParaRPr sz="600">
                <a:solidFill>
                  <a:schemeClr val="dk1"/>
                </a:solidFill>
                <a:latin typeface="Titillium Web"/>
                <a:ea typeface="Titillium Web"/>
                <a:cs typeface="Titillium Web"/>
                <a:sym typeface="Titillium Web"/>
              </a:endParaRPr>
            </a:p>
          </p:txBody>
        </p:sp>
      </p:grpSp>
      <p:sp>
        <p:nvSpPr>
          <p:cNvPr id="4153" name="Google Shape;4153;p40"/>
          <p:cNvSpPr txBox="1"/>
          <p:nvPr/>
        </p:nvSpPr>
        <p:spPr>
          <a:xfrm>
            <a:off x="749670" y="955114"/>
            <a:ext cx="1683098" cy="857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2000" dirty="0">
                <a:solidFill>
                  <a:schemeClr val="dk1"/>
                </a:solidFill>
                <a:latin typeface="Titillium Web"/>
                <a:ea typeface="Titillium Web"/>
                <a:cs typeface="Titillium Web"/>
                <a:sym typeface="Titillium Web"/>
              </a:rPr>
              <a:t>Revision de datos</a:t>
            </a:r>
          </a:p>
          <a:p>
            <a:pPr marL="0" marR="0" lvl="0" indent="0" algn="ctr" rtl="0">
              <a:lnSpc>
                <a:spcPct val="100000"/>
              </a:lnSpc>
              <a:spcBef>
                <a:spcPts val="0"/>
              </a:spcBef>
              <a:spcAft>
                <a:spcPts val="0"/>
              </a:spcAft>
              <a:buNone/>
            </a:pPr>
            <a:r>
              <a:rPr lang="en" sz="1200" dirty="0">
                <a:solidFill>
                  <a:schemeClr val="dk1"/>
                </a:solidFill>
                <a:latin typeface="Titillium Web"/>
                <a:ea typeface="Titillium Web"/>
                <a:cs typeface="Titillium Web"/>
                <a:sym typeface="Titillium Web"/>
              </a:rPr>
              <a:t>Correlacion</a:t>
            </a:r>
            <a:endParaRPr sz="1200" dirty="0">
              <a:solidFill>
                <a:schemeClr val="dk1"/>
              </a:solidFill>
              <a:latin typeface="Titillium Web"/>
              <a:ea typeface="Titillium Web"/>
              <a:cs typeface="Titillium Web"/>
              <a:sym typeface="Titillium Web"/>
            </a:endParaRPr>
          </a:p>
        </p:txBody>
      </p:sp>
      <p:sp>
        <p:nvSpPr>
          <p:cNvPr id="30" name="Google Shape;4153;p40">
            <a:extLst>
              <a:ext uri="{FF2B5EF4-FFF2-40B4-BE49-F238E27FC236}">
                <a16:creationId xmlns:a16="http://schemas.microsoft.com/office/drawing/2014/main" id="{364EA13B-786D-45F7-92AA-39194417AC7E}"/>
              </a:ext>
            </a:extLst>
          </p:cNvPr>
          <p:cNvSpPr txBox="1"/>
          <p:nvPr/>
        </p:nvSpPr>
        <p:spPr>
          <a:xfrm>
            <a:off x="1182134" y="4215202"/>
            <a:ext cx="2200060" cy="75130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000" dirty="0" err="1">
                <a:solidFill>
                  <a:schemeClr val="dk1"/>
                </a:solidFill>
                <a:latin typeface="Titillium Web"/>
                <a:ea typeface="Titillium Web"/>
                <a:cs typeface="Titillium Web"/>
                <a:sym typeface="Titillium Web"/>
              </a:rPr>
              <a:t>Regresión</a:t>
            </a:r>
            <a:r>
              <a:rPr lang="en-US" sz="2000" dirty="0">
                <a:solidFill>
                  <a:schemeClr val="dk1"/>
                </a:solidFill>
                <a:latin typeface="Titillium Web"/>
                <a:ea typeface="Titillium Web"/>
                <a:cs typeface="Titillium Web"/>
                <a:sym typeface="Titillium Web"/>
              </a:rPr>
              <a:t> lineal simple (RLS)</a:t>
            </a:r>
            <a:endParaRPr sz="2000" dirty="0">
              <a:solidFill>
                <a:schemeClr val="dk1"/>
              </a:solidFill>
              <a:latin typeface="Titillium Web"/>
              <a:ea typeface="Titillium Web"/>
              <a:cs typeface="Titillium Web"/>
              <a:sym typeface="Titillium Web"/>
            </a:endParaRPr>
          </a:p>
        </p:txBody>
      </p:sp>
      <p:sp>
        <p:nvSpPr>
          <p:cNvPr id="31" name="Google Shape;4153;p40">
            <a:extLst>
              <a:ext uri="{FF2B5EF4-FFF2-40B4-BE49-F238E27FC236}">
                <a16:creationId xmlns:a16="http://schemas.microsoft.com/office/drawing/2014/main" id="{BE9E1970-D111-4326-8F97-E08A102C5625}"/>
              </a:ext>
            </a:extLst>
          </p:cNvPr>
          <p:cNvSpPr txBox="1"/>
          <p:nvPr/>
        </p:nvSpPr>
        <p:spPr>
          <a:xfrm>
            <a:off x="2276980" y="478399"/>
            <a:ext cx="2438560" cy="1276747"/>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s-AR" sz="2000" dirty="0">
                <a:solidFill>
                  <a:schemeClr val="dk1"/>
                </a:solidFill>
                <a:latin typeface="Titillium Web"/>
                <a:ea typeface="Titillium Web"/>
                <a:cs typeface="Titillium Web"/>
                <a:sym typeface="Titillium Web"/>
              </a:rPr>
              <a:t>Regresión lineal simple con normalización</a:t>
            </a:r>
          </a:p>
        </p:txBody>
      </p:sp>
      <p:sp>
        <p:nvSpPr>
          <p:cNvPr id="32" name="Google Shape;4153;p40">
            <a:extLst>
              <a:ext uri="{FF2B5EF4-FFF2-40B4-BE49-F238E27FC236}">
                <a16:creationId xmlns:a16="http://schemas.microsoft.com/office/drawing/2014/main" id="{906EC749-0976-4CF3-9E49-60B6ADAA516F}"/>
              </a:ext>
            </a:extLst>
          </p:cNvPr>
          <p:cNvSpPr txBox="1"/>
          <p:nvPr/>
        </p:nvSpPr>
        <p:spPr>
          <a:xfrm>
            <a:off x="4597690" y="227592"/>
            <a:ext cx="2241894" cy="152532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000" dirty="0" err="1">
                <a:solidFill>
                  <a:schemeClr val="dk1"/>
                </a:solidFill>
                <a:latin typeface="Titillium Web"/>
                <a:ea typeface="Titillium Web"/>
                <a:cs typeface="Titillium Web"/>
                <a:sym typeface="Titillium Web"/>
              </a:rPr>
              <a:t>Regresión</a:t>
            </a:r>
            <a:r>
              <a:rPr lang="en-US" sz="2000" dirty="0">
                <a:solidFill>
                  <a:schemeClr val="dk1"/>
                </a:solidFill>
                <a:latin typeface="Titillium Web"/>
                <a:ea typeface="Titillium Web"/>
                <a:cs typeface="Titillium Web"/>
                <a:sym typeface="Titillium Web"/>
              </a:rPr>
              <a:t> lineal multiple con </a:t>
            </a:r>
            <a:r>
              <a:rPr lang="es-AR" sz="2000" dirty="0">
                <a:solidFill>
                  <a:schemeClr val="dk1"/>
                </a:solidFill>
                <a:latin typeface="Titillium Web"/>
                <a:ea typeface="Titillium Web"/>
                <a:cs typeface="Titillium Web"/>
                <a:sym typeface="Titillium Web"/>
              </a:rPr>
              <a:t>normalización</a:t>
            </a:r>
          </a:p>
        </p:txBody>
      </p:sp>
      <p:sp>
        <p:nvSpPr>
          <p:cNvPr id="33" name="Google Shape;4153;p40">
            <a:extLst>
              <a:ext uri="{FF2B5EF4-FFF2-40B4-BE49-F238E27FC236}">
                <a16:creationId xmlns:a16="http://schemas.microsoft.com/office/drawing/2014/main" id="{92E91B5E-E767-4B87-AE76-01548EF54B95}"/>
              </a:ext>
            </a:extLst>
          </p:cNvPr>
          <p:cNvSpPr txBox="1"/>
          <p:nvPr/>
        </p:nvSpPr>
        <p:spPr>
          <a:xfrm>
            <a:off x="3793095" y="4228210"/>
            <a:ext cx="1514549" cy="91528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000" dirty="0" err="1">
                <a:solidFill>
                  <a:schemeClr val="dk1"/>
                </a:solidFill>
                <a:latin typeface="Titillium Web"/>
                <a:ea typeface="Titillium Web"/>
                <a:cs typeface="Titillium Web"/>
                <a:sym typeface="Titillium Web"/>
              </a:rPr>
              <a:t>Regresión</a:t>
            </a:r>
            <a:r>
              <a:rPr lang="en-US" sz="2000" dirty="0">
                <a:solidFill>
                  <a:schemeClr val="dk1"/>
                </a:solidFill>
                <a:latin typeface="Titillium Web"/>
                <a:ea typeface="Titillium Web"/>
                <a:cs typeface="Titillium Web"/>
                <a:sym typeface="Titillium Web"/>
              </a:rPr>
              <a:t> lineal </a:t>
            </a:r>
            <a:r>
              <a:rPr lang="en-US" sz="2000" dirty="0" err="1">
                <a:solidFill>
                  <a:schemeClr val="dk1"/>
                </a:solidFill>
                <a:latin typeface="Titillium Web"/>
                <a:ea typeface="Titillium Web"/>
                <a:cs typeface="Titillium Web"/>
                <a:sym typeface="Titillium Web"/>
              </a:rPr>
              <a:t>múltiple</a:t>
            </a:r>
            <a:r>
              <a:rPr lang="en-US" sz="2000" dirty="0">
                <a:solidFill>
                  <a:schemeClr val="dk1"/>
                </a:solidFill>
                <a:latin typeface="Titillium Web"/>
                <a:ea typeface="Titillium Web"/>
                <a:cs typeface="Titillium Web"/>
                <a:sym typeface="Titillium Web"/>
              </a:rPr>
              <a:t> (RLM)</a:t>
            </a:r>
            <a:endParaRPr sz="2000" dirty="0">
              <a:solidFill>
                <a:schemeClr val="dk1"/>
              </a:solidFill>
              <a:latin typeface="Titillium Web"/>
              <a:ea typeface="Titillium Web"/>
              <a:cs typeface="Titillium Web"/>
              <a:sym typeface="Titillium Web"/>
            </a:endParaRPr>
          </a:p>
        </p:txBody>
      </p:sp>
      <p:sp>
        <p:nvSpPr>
          <p:cNvPr id="34" name="Google Shape;4153;p40">
            <a:extLst>
              <a:ext uri="{FF2B5EF4-FFF2-40B4-BE49-F238E27FC236}">
                <a16:creationId xmlns:a16="http://schemas.microsoft.com/office/drawing/2014/main" id="{5FF621AB-B109-4763-A4C7-B6062F9FB01C}"/>
              </a:ext>
            </a:extLst>
          </p:cNvPr>
          <p:cNvSpPr txBox="1"/>
          <p:nvPr/>
        </p:nvSpPr>
        <p:spPr>
          <a:xfrm>
            <a:off x="5426046" y="4054703"/>
            <a:ext cx="1909673" cy="47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s-AR" sz="2000" dirty="0">
                <a:solidFill>
                  <a:schemeClr val="dk1"/>
                </a:solidFill>
                <a:latin typeface="Titillium Web"/>
                <a:ea typeface="Titillium Web"/>
                <a:cs typeface="Titillium Web"/>
                <a:sym typeface="Titillium Web"/>
              </a:rPr>
              <a:t>Regularización</a:t>
            </a:r>
            <a:endParaRPr sz="2000" dirty="0">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Google Shape;4132;p40">
            <a:extLst>
              <a:ext uri="{FF2B5EF4-FFF2-40B4-BE49-F238E27FC236}">
                <a16:creationId xmlns:a16="http://schemas.microsoft.com/office/drawing/2014/main" id="{53AA2C48-2D1C-4DE8-B8E8-9BC637776F6E}"/>
              </a:ext>
            </a:extLst>
          </p:cNvPr>
          <p:cNvSpPr txBox="1">
            <a:spLocks noGrp="1"/>
          </p:cNvSpPr>
          <p:nvPr>
            <p:ph type="sldNum" idx="12"/>
          </p:nvPr>
        </p:nvSpPr>
        <p:spPr>
          <a:xfrm>
            <a:off x="50279" y="4704150"/>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dirty="0"/>
          </a:p>
        </p:txBody>
      </p:sp>
      <p:sp>
        <p:nvSpPr>
          <p:cNvPr id="8" name="Title 1">
            <a:extLst>
              <a:ext uri="{FF2B5EF4-FFF2-40B4-BE49-F238E27FC236}">
                <a16:creationId xmlns:a16="http://schemas.microsoft.com/office/drawing/2014/main" id="{9C92F10A-8C41-4175-A7EE-69102CB72913}"/>
              </a:ext>
            </a:extLst>
          </p:cNvPr>
          <p:cNvSpPr>
            <a:spLocks noGrp="1"/>
          </p:cNvSpPr>
          <p:nvPr>
            <p:ph type="title"/>
          </p:nvPr>
        </p:nvSpPr>
        <p:spPr>
          <a:xfrm>
            <a:off x="2795571" y="19592"/>
            <a:ext cx="3013045" cy="743335"/>
          </a:xfrm>
        </p:spPr>
        <p:txBody>
          <a:bodyPr/>
          <a:lstStyle/>
          <a:p>
            <a:r>
              <a:rPr lang="es-AR" dirty="0"/>
              <a:t>Análisis previo</a:t>
            </a:r>
          </a:p>
        </p:txBody>
      </p:sp>
      <p:sp>
        <p:nvSpPr>
          <p:cNvPr id="9" name="TextBox 8">
            <a:extLst>
              <a:ext uri="{FF2B5EF4-FFF2-40B4-BE49-F238E27FC236}">
                <a16:creationId xmlns:a16="http://schemas.microsoft.com/office/drawing/2014/main" id="{17F6C84D-F519-4FD8-84EB-F103A5E6DA5B}"/>
              </a:ext>
            </a:extLst>
          </p:cNvPr>
          <p:cNvSpPr txBox="1"/>
          <p:nvPr/>
        </p:nvSpPr>
        <p:spPr>
          <a:xfrm>
            <a:off x="85538" y="859651"/>
            <a:ext cx="5420066" cy="3231654"/>
          </a:xfrm>
          <a:prstGeom prst="rect">
            <a:avLst/>
          </a:prstGeom>
          <a:noFill/>
        </p:spPr>
        <p:txBody>
          <a:bodyPr wrap="square" rtlCol="0">
            <a:spAutoFit/>
          </a:bodyPr>
          <a:lstStyle/>
          <a:p>
            <a:pPr marL="342900" indent="-342900">
              <a:buFont typeface="Arial" panose="020B0604020202020204" pitchFamily="34" charset="0"/>
              <a:buChar char="•"/>
            </a:pPr>
            <a:r>
              <a:rPr lang="es-ES" sz="1600" b="1" dirty="0"/>
              <a:t>Selección de un </a:t>
            </a:r>
            <a:r>
              <a:rPr lang="es-ES" sz="1600" b="1" dirty="0" err="1"/>
              <a:t>subdataset</a:t>
            </a:r>
            <a:r>
              <a:rPr lang="es-ES" sz="1600" b="1" dirty="0"/>
              <a:t>:</a:t>
            </a:r>
          </a:p>
          <a:p>
            <a:pPr marL="627063" lvl="3" indent="-342900">
              <a:buFont typeface="Courier New" panose="02070309020205020404" pitchFamily="49" charset="0"/>
              <a:buChar char="o"/>
            </a:pPr>
            <a:r>
              <a:rPr lang="es-ES" sz="1600" dirty="0"/>
              <a:t>AMBA + CABA.</a:t>
            </a:r>
          </a:p>
          <a:p>
            <a:pPr marL="342900" indent="-342900">
              <a:buFont typeface="Arial" panose="020B0604020202020204" pitchFamily="34" charset="0"/>
              <a:buChar char="•"/>
            </a:pPr>
            <a:r>
              <a:rPr lang="es-ES" sz="1600" b="1" dirty="0"/>
              <a:t>Limpieza e imputación:</a:t>
            </a:r>
          </a:p>
          <a:p>
            <a:pPr marL="627063" lvl="4" indent="-342900">
              <a:buFont typeface="Courier New" panose="02070309020205020404" pitchFamily="49" charset="0"/>
              <a:buChar char="o"/>
            </a:pPr>
            <a:r>
              <a:rPr lang="es-ES" sz="1600" dirty="0"/>
              <a:t>dropeo de columnas;</a:t>
            </a:r>
          </a:p>
          <a:p>
            <a:pPr marL="627063" lvl="3" indent="-342900">
              <a:buFont typeface="Courier New" panose="02070309020205020404" pitchFamily="49" charset="0"/>
              <a:buChar char="o"/>
            </a:pPr>
            <a:r>
              <a:rPr lang="es-ES" sz="1600" dirty="0"/>
              <a:t>imputación de habitaciones;</a:t>
            </a:r>
          </a:p>
          <a:p>
            <a:pPr marL="627063" lvl="3" indent="-342900">
              <a:buFont typeface="Courier New" panose="02070309020205020404" pitchFamily="49" charset="0"/>
              <a:buChar char="o"/>
            </a:pPr>
            <a:r>
              <a:rPr lang="es-ES" sz="1600" dirty="0"/>
              <a:t>dropeo de duplicados, outliers y nulos.</a:t>
            </a:r>
          </a:p>
          <a:p>
            <a:pPr marL="342900" indent="-342900">
              <a:buFont typeface="Arial" panose="020B0604020202020204" pitchFamily="34" charset="0"/>
              <a:buChar char="•"/>
            </a:pPr>
            <a:r>
              <a:rPr lang="es-ES" sz="1600" b="1" dirty="0"/>
              <a:t>Cuantificación de variables categóricas:</a:t>
            </a:r>
          </a:p>
          <a:p>
            <a:pPr marL="627063" lvl="3" indent="-342900">
              <a:buFont typeface="Courier New" panose="02070309020205020404" pitchFamily="49" charset="0"/>
              <a:buChar char="o"/>
            </a:pPr>
            <a:r>
              <a:rPr lang="es-ES" sz="1600" dirty="0" err="1"/>
              <a:t>amenities</a:t>
            </a:r>
            <a:r>
              <a:rPr lang="es-ES" sz="1600" dirty="0"/>
              <a:t>;</a:t>
            </a:r>
          </a:p>
          <a:p>
            <a:pPr marL="627063" lvl="3" indent="-342900">
              <a:buFont typeface="Courier New" panose="02070309020205020404" pitchFamily="49" charset="0"/>
              <a:buChar char="o"/>
            </a:pPr>
            <a:r>
              <a:rPr lang="es-ES" sz="1600" dirty="0" err="1"/>
              <a:t>dummies</a:t>
            </a:r>
            <a:r>
              <a:rPr lang="es-ES" sz="1600" dirty="0"/>
              <a:t> (</a:t>
            </a:r>
            <a:r>
              <a:rPr lang="es-ES" sz="1600" dirty="0" err="1"/>
              <a:t>type</a:t>
            </a:r>
            <a:r>
              <a:rPr lang="es-ES" sz="1600" dirty="0"/>
              <a:t>, </a:t>
            </a:r>
            <a:r>
              <a:rPr lang="es-ES" sz="1600" dirty="0" err="1"/>
              <a:t>state</a:t>
            </a:r>
            <a:r>
              <a:rPr lang="es-ES" sz="1600" dirty="0"/>
              <a:t>, place).</a:t>
            </a:r>
          </a:p>
          <a:p>
            <a:pPr marL="342900" indent="-342900">
              <a:buFont typeface="Arial" panose="020B0604020202020204" pitchFamily="34" charset="0"/>
              <a:buChar char="•"/>
            </a:pPr>
            <a:endParaRPr lang="es-ES" sz="2000" dirty="0"/>
          </a:p>
          <a:p>
            <a:endParaRPr lang="es-ES" sz="2000" dirty="0"/>
          </a:p>
          <a:p>
            <a:endParaRPr lang="es-AR" sz="2000" dirty="0"/>
          </a:p>
        </p:txBody>
      </p:sp>
      <p:pic>
        <p:nvPicPr>
          <p:cNvPr id="11" name="Picture 10">
            <a:extLst>
              <a:ext uri="{FF2B5EF4-FFF2-40B4-BE49-F238E27FC236}">
                <a16:creationId xmlns:a16="http://schemas.microsoft.com/office/drawing/2014/main" id="{016BCE47-9B8D-4336-95C0-5FBD92BC411F}"/>
              </a:ext>
            </a:extLst>
          </p:cNvPr>
          <p:cNvPicPr>
            <a:picLocks noChangeAspect="1"/>
          </p:cNvPicPr>
          <p:nvPr/>
        </p:nvPicPr>
        <p:blipFill>
          <a:blip r:embed="rId3"/>
          <a:stretch>
            <a:fillRect/>
          </a:stretch>
        </p:blipFill>
        <p:spPr>
          <a:xfrm>
            <a:off x="4354286" y="815897"/>
            <a:ext cx="4789714" cy="37628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296090"/>
            <a:ext cx="6270050"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TextBox 4">
            <a:extLst>
              <a:ext uri="{FF2B5EF4-FFF2-40B4-BE49-F238E27FC236}">
                <a16:creationId xmlns:a16="http://schemas.microsoft.com/office/drawing/2014/main" id="{288D54EE-173C-404D-96AF-CB565F91A013}"/>
              </a:ext>
            </a:extLst>
          </p:cNvPr>
          <p:cNvSpPr txBox="1"/>
          <p:nvPr/>
        </p:nvSpPr>
        <p:spPr>
          <a:xfrm>
            <a:off x="476794" y="1353093"/>
            <a:ext cx="6990806" cy="1938992"/>
          </a:xfrm>
          <a:prstGeom prst="rect">
            <a:avLst/>
          </a:prstGeom>
          <a:noFill/>
        </p:spPr>
        <p:txBody>
          <a:bodyPr wrap="square" rtlCol="0">
            <a:spAutoFit/>
          </a:bodyPr>
          <a:lstStyle/>
          <a:p>
            <a:r>
              <a:rPr lang="es-ES" sz="2000" dirty="0"/>
              <a:t>Trabajamos en un modelo simple (RLS) prediciendo valores a partir de 3 columnas dadas en la información (Ambientes, Superficie total y Superficie cubierta).</a:t>
            </a:r>
          </a:p>
          <a:p>
            <a:endParaRPr lang="es-ES" sz="2000" dirty="0"/>
          </a:p>
          <a:p>
            <a:r>
              <a:rPr lang="es-ES" sz="2000" dirty="0"/>
              <a:t>Los resultados obtenidos no tuvieron un valor de predicción alto, dado esto trabajamos en un segundo modelo.</a:t>
            </a:r>
            <a:endParaRPr lang="es-AR" sz="2000" dirty="0"/>
          </a:p>
        </p:txBody>
      </p:sp>
    </p:spTree>
    <p:extLst>
      <p:ext uri="{BB962C8B-B14F-4D97-AF65-F5344CB8AC3E}">
        <p14:creationId xmlns:p14="http://schemas.microsoft.com/office/powerpoint/2010/main" val="10189982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82EC11E-5F44-4C11-B172-44D54FFA21D3}"/>
              </a:ext>
            </a:extLst>
          </p:cNvPr>
          <p:cNvSpPr txBox="1"/>
          <p:nvPr/>
        </p:nvSpPr>
        <p:spPr>
          <a:xfrm>
            <a:off x="421077" y="1197210"/>
            <a:ext cx="2064989" cy="738664"/>
          </a:xfrm>
          <a:prstGeom prst="rect">
            <a:avLst/>
          </a:prstGeom>
          <a:noFill/>
        </p:spPr>
        <p:txBody>
          <a:bodyPr wrap="none" rtlCol="0">
            <a:spAutoFit/>
          </a:bodyPr>
          <a:lstStyle/>
          <a:p>
            <a:pPr marL="285750" indent="-285750">
              <a:buFont typeface="Arial" panose="020B0604020202020204" pitchFamily="34" charset="0"/>
              <a:buChar char="•"/>
            </a:pPr>
            <a:r>
              <a:rPr lang="es-AR" dirty="0"/>
              <a:t>Superficie Total M2:</a:t>
            </a:r>
          </a:p>
          <a:p>
            <a:pPr marL="514350" lvl="4" indent="-285750">
              <a:buFont typeface="Courier New" panose="02070309020205020404" pitchFamily="49" charset="0"/>
              <a:buChar char="o"/>
            </a:pPr>
            <a:r>
              <a:rPr lang="es-AR" dirty="0"/>
              <a:t>MAE:0.65</a:t>
            </a:r>
          </a:p>
          <a:p>
            <a:pPr marL="514350" lvl="4" indent="-285750">
              <a:buFont typeface="Courier New" panose="02070309020205020404" pitchFamily="49" charset="0"/>
              <a:buChar char="o"/>
            </a:pPr>
            <a:r>
              <a:rPr lang="es-AR" dirty="0"/>
              <a:t>R2:0.09</a:t>
            </a:r>
          </a:p>
        </p:txBody>
      </p:sp>
      <p:pic>
        <p:nvPicPr>
          <p:cNvPr id="15" name="Picture 14">
            <a:extLst>
              <a:ext uri="{FF2B5EF4-FFF2-40B4-BE49-F238E27FC236}">
                <a16:creationId xmlns:a16="http://schemas.microsoft.com/office/drawing/2014/main" id="{71547BB0-87FD-40B5-9A08-2CDBC48F423A}"/>
              </a:ext>
            </a:extLst>
          </p:cNvPr>
          <p:cNvPicPr>
            <a:picLocks noChangeAspect="1"/>
          </p:cNvPicPr>
          <p:nvPr/>
        </p:nvPicPr>
        <p:blipFill>
          <a:blip r:embed="rId3"/>
          <a:stretch>
            <a:fillRect/>
          </a:stretch>
        </p:blipFill>
        <p:spPr>
          <a:xfrm>
            <a:off x="6857183" y="1039544"/>
            <a:ext cx="2305050" cy="3744008"/>
          </a:xfrm>
          <a:prstGeom prst="rect">
            <a:avLst/>
          </a:prstGeom>
        </p:spPr>
      </p:pic>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1010315" y="188722"/>
            <a:ext cx="6365845"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12" name="Rectangle: Rounded Corners 11">
            <a:extLst>
              <a:ext uri="{FF2B5EF4-FFF2-40B4-BE49-F238E27FC236}">
                <a16:creationId xmlns:a16="http://schemas.microsoft.com/office/drawing/2014/main" id="{12CADB3B-8200-463B-94D8-7F0CEFC69E06}"/>
              </a:ext>
            </a:extLst>
          </p:cNvPr>
          <p:cNvSpPr/>
          <p:nvPr/>
        </p:nvSpPr>
        <p:spPr>
          <a:xfrm>
            <a:off x="935975" y="1650775"/>
            <a:ext cx="809777" cy="257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sp>
        <p:nvSpPr>
          <p:cNvPr id="14" name="Rectangle: Rounded Corners 13">
            <a:extLst>
              <a:ext uri="{FF2B5EF4-FFF2-40B4-BE49-F238E27FC236}">
                <a16:creationId xmlns:a16="http://schemas.microsoft.com/office/drawing/2014/main" id="{D14EAF67-F48C-4FC3-AF0F-E399BFD5DC11}"/>
              </a:ext>
            </a:extLst>
          </p:cNvPr>
          <p:cNvSpPr/>
          <p:nvPr/>
        </p:nvSpPr>
        <p:spPr>
          <a:xfrm>
            <a:off x="3914041" y="1618281"/>
            <a:ext cx="917335" cy="2527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pic>
        <p:nvPicPr>
          <p:cNvPr id="16" name="Picture 15">
            <a:extLst>
              <a:ext uri="{FF2B5EF4-FFF2-40B4-BE49-F238E27FC236}">
                <a16:creationId xmlns:a16="http://schemas.microsoft.com/office/drawing/2014/main" id="{AD117E41-5DB3-48DE-A2A1-CE5D6CFF4944}"/>
              </a:ext>
            </a:extLst>
          </p:cNvPr>
          <p:cNvPicPr>
            <a:picLocks noChangeAspect="1"/>
          </p:cNvPicPr>
          <p:nvPr/>
        </p:nvPicPr>
        <p:blipFill>
          <a:blip r:embed="rId4"/>
          <a:stretch>
            <a:fillRect/>
          </a:stretch>
        </p:blipFill>
        <p:spPr>
          <a:xfrm>
            <a:off x="3886200" y="2400300"/>
            <a:ext cx="1371600" cy="342900"/>
          </a:xfrm>
          <a:prstGeom prst="rect">
            <a:avLst/>
          </a:prstGeom>
        </p:spPr>
      </p:pic>
      <p:sp>
        <p:nvSpPr>
          <p:cNvPr id="22" name="TextBox 21">
            <a:extLst>
              <a:ext uri="{FF2B5EF4-FFF2-40B4-BE49-F238E27FC236}">
                <a16:creationId xmlns:a16="http://schemas.microsoft.com/office/drawing/2014/main" id="{761587B9-3B7F-4EEE-8EEF-4816402559ED}"/>
              </a:ext>
            </a:extLst>
          </p:cNvPr>
          <p:cNvSpPr txBox="1"/>
          <p:nvPr/>
        </p:nvSpPr>
        <p:spPr>
          <a:xfrm>
            <a:off x="6400957" y="1188223"/>
            <a:ext cx="2303836" cy="738664"/>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s-AR" dirty="0"/>
              <a:t>Superficie cubierta M2:</a:t>
            </a:r>
          </a:p>
          <a:p>
            <a:pPr marL="514350" lvl="4" indent="-285750">
              <a:buFont typeface="Courier New" panose="02070309020205020404" pitchFamily="49" charset="0"/>
              <a:buChar char="o"/>
            </a:pPr>
            <a:r>
              <a:rPr lang="es-AR" dirty="0"/>
              <a:t>MAE:0.67</a:t>
            </a:r>
          </a:p>
          <a:p>
            <a:pPr marL="514350" lvl="4" indent="-285750">
              <a:buFont typeface="Courier New" panose="02070309020205020404" pitchFamily="49" charset="0"/>
              <a:buChar char="o"/>
            </a:pPr>
            <a:r>
              <a:rPr lang="es-AR" dirty="0"/>
              <a:t>R2:0.03</a:t>
            </a:r>
          </a:p>
        </p:txBody>
      </p:sp>
      <p:sp>
        <p:nvSpPr>
          <p:cNvPr id="23" name="TextBox 22">
            <a:extLst>
              <a:ext uri="{FF2B5EF4-FFF2-40B4-BE49-F238E27FC236}">
                <a16:creationId xmlns:a16="http://schemas.microsoft.com/office/drawing/2014/main" id="{D2A04F8E-810C-41DB-BD2C-0E36D91B8D02}"/>
              </a:ext>
            </a:extLst>
          </p:cNvPr>
          <p:cNvSpPr txBox="1"/>
          <p:nvPr/>
        </p:nvSpPr>
        <p:spPr>
          <a:xfrm>
            <a:off x="3416777" y="1165981"/>
            <a:ext cx="1439818" cy="738664"/>
          </a:xfrm>
          <a:prstGeom prst="rect">
            <a:avLst/>
          </a:prstGeom>
          <a:noFill/>
        </p:spPr>
        <p:txBody>
          <a:bodyPr wrap="none" rtlCol="0">
            <a:spAutoFit/>
          </a:bodyPr>
          <a:lstStyle/>
          <a:p>
            <a:pPr marL="285750" indent="-285750">
              <a:buFont typeface="Arial" panose="020B0604020202020204" pitchFamily="34" charset="0"/>
              <a:buChar char="•"/>
            </a:pPr>
            <a:r>
              <a:rPr lang="es-AR" dirty="0"/>
              <a:t>Ambientes:</a:t>
            </a:r>
          </a:p>
          <a:p>
            <a:pPr marL="514350" lvl="4" indent="-285750">
              <a:buFont typeface="Courier New" panose="02070309020205020404" pitchFamily="49" charset="0"/>
              <a:buChar char="o"/>
            </a:pPr>
            <a:r>
              <a:rPr lang="es-AR" dirty="0"/>
              <a:t>MAE:0.7</a:t>
            </a:r>
          </a:p>
          <a:p>
            <a:pPr marL="514350" lvl="4" indent="-285750">
              <a:buFont typeface="Courier New" panose="02070309020205020404" pitchFamily="49" charset="0"/>
              <a:buChar char="o"/>
            </a:pPr>
            <a:r>
              <a:rPr lang="es-AR" dirty="0"/>
              <a:t>R2: -0.03</a:t>
            </a:r>
          </a:p>
        </p:txBody>
      </p:sp>
      <p:pic>
        <p:nvPicPr>
          <p:cNvPr id="6" name="Picture 5" descr="Chart, scatter chart&#10;&#10;Description automatically generated">
            <a:extLst>
              <a:ext uri="{FF2B5EF4-FFF2-40B4-BE49-F238E27FC236}">
                <a16:creationId xmlns:a16="http://schemas.microsoft.com/office/drawing/2014/main" id="{993C4408-F88D-4DFB-8923-9032D2AD23E9}"/>
              </a:ext>
            </a:extLst>
          </p:cNvPr>
          <p:cNvPicPr>
            <a:picLocks noChangeAspect="1"/>
          </p:cNvPicPr>
          <p:nvPr/>
        </p:nvPicPr>
        <p:blipFill>
          <a:blip r:embed="rId5"/>
          <a:stretch>
            <a:fillRect/>
          </a:stretch>
        </p:blipFill>
        <p:spPr>
          <a:xfrm>
            <a:off x="6074801" y="2105702"/>
            <a:ext cx="3087432" cy="2172006"/>
          </a:xfrm>
          <a:prstGeom prst="rect">
            <a:avLst/>
          </a:prstGeom>
        </p:spPr>
      </p:pic>
      <p:pic>
        <p:nvPicPr>
          <p:cNvPr id="8" name="Picture 7" descr="Chart, scatter chart&#10;&#10;Description automatically generated">
            <a:extLst>
              <a:ext uri="{FF2B5EF4-FFF2-40B4-BE49-F238E27FC236}">
                <a16:creationId xmlns:a16="http://schemas.microsoft.com/office/drawing/2014/main" id="{162B90A5-0AF8-4F1A-8818-55A0A91EDF3D}"/>
              </a:ext>
            </a:extLst>
          </p:cNvPr>
          <p:cNvPicPr>
            <a:picLocks noChangeAspect="1"/>
          </p:cNvPicPr>
          <p:nvPr/>
        </p:nvPicPr>
        <p:blipFill>
          <a:blip r:embed="rId6"/>
          <a:stretch>
            <a:fillRect/>
          </a:stretch>
        </p:blipFill>
        <p:spPr>
          <a:xfrm>
            <a:off x="91531" y="2098349"/>
            <a:ext cx="3004892" cy="2094652"/>
          </a:xfrm>
          <a:prstGeom prst="rect">
            <a:avLst/>
          </a:prstGeom>
        </p:spPr>
      </p:pic>
      <p:pic>
        <p:nvPicPr>
          <p:cNvPr id="10" name="Picture 9" descr="A picture containing indoor&#10;&#10;Description automatically generated">
            <a:extLst>
              <a:ext uri="{FF2B5EF4-FFF2-40B4-BE49-F238E27FC236}">
                <a16:creationId xmlns:a16="http://schemas.microsoft.com/office/drawing/2014/main" id="{8F2034ED-7A8D-456D-9784-DC9A05D384BF}"/>
              </a:ext>
            </a:extLst>
          </p:cNvPr>
          <p:cNvPicPr>
            <a:picLocks noChangeAspect="1"/>
          </p:cNvPicPr>
          <p:nvPr/>
        </p:nvPicPr>
        <p:blipFill>
          <a:blip r:embed="rId7"/>
          <a:stretch>
            <a:fillRect/>
          </a:stretch>
        </p:blipFill>
        <p:spPr>
          <a:xfrm>
            <a:off x="3096423" y="2087437"/>
            <a:ext cx="2957801" cy="2094652"/>
          </a:xfrm>
          <a:prstGeom prst="rect">
            <a:avLst/>
          </a:prstGeom>
        </p:spPr>
      </p:pic>
      <p:sp>
        <p:nvSpPr>
          <p:cNvPr id="13" name="Rectangle: Rounded Corners 12">
            <a:extLst>
              <a:ext uri="{FF2B5EF4-FFF2-40B4-BE49-F238E27FC236}">
                <a16:creationId xmlns:a16="http://schemas.microsoft.com/office/drawing/2014/main" id="{CBEB61BD-3A60-4D3B-B25B-34BEBCD601BB}"/>
              </a:ext>
            </a:extLst>
          </p:cNvPr>
          <p:cNvSpPr/>
          <p:nvPr/>
        </p:nvSpPr>
        <p:spPr>
          <a:xfrm>
            <a:off x="6884870" y="1668111"/>
            <a:ext cx="857206" cy="197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484353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0" y="296090"/>
            <a:ext cx="6461639" cy="743335"/>
          </a:xfrm>
        </p:spPr>
        <p:txBody>
          <a:bodyPr/>
          <a:lstStyle/>
          <a:p>
            <a:r>
              <a:rPr lang="es-AR" dirty="0"/>
              <a:t>Modelado: Regresión lineal múltiple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TextBox 4">
            <a:extLst>
              <a:ext uri="{FF2B5EF4-FFF2-40B4-BE49-F238E27FC236}">
                <a16:creationId xmlns:a16="http://schemas.microsoft.com/office/drawing/2014/main" id="{288D54EE-173C-404D-96AF-CB565F91A013}"/>
              </a:ext>
            </a:extLst>
          </p:cNvPr>
          <p:cNvSpPr txBox="1"/>
          <p:nvPr/>
        </p:nvSpPr>
        <p:spPr>
          <a:xfrm>
            <a:off x="476794" y="1353093"/>
            <a:ext cx="6990806" cy="2246769"/>
          </a:xfrm>
          <a:prstGeom prst="rect">
            <a:avLst/>
          </a:prstGeom>
          <a:noFill/>
        </p:spPr>
        <p:txBody>
          <a:bodyPr wrap="square" rtlCol="0">
            <a:spAutoFit/>
          </a:bodyPr>
          <a:lstStyle/>
          <a:p>
            <a:r>
              <a:rPr lang="es-ES" sz="2000" b="1" dirty="0"/>
              <a:t>Modelo 1</a:t>
            </a:r>
            <a:r>
              <a:rPr lang="es-ES" sz="2000" dirty="0"/>
              <a:t>: Uso de columnas Ambientes, Superficie cubierta, y Superficie total . </a:t>
            </a:r>
          </a:p>
          <a:p>
            <a:endParaRPr lang="es-ES" sz="2000" dirty="0"/>
          </a:p>
          <a:p>
            <a:endParaRPr lang="es-ES" sz="2000" dirty="0"/>
          </a:p>
          <a:p>
            <a:r>
              <a:rPr lang="es-ES" sz="2000" b="1" dirty="0"/>
              <a:t>Modelo 2</a:t>
            </a:r>
            <a:r>
              <a:rPr lang="es-ES" sz="2000" dirty="0"/>
              <a:t>: Agregamos colunas con valor predictivo al modelo 1, creadas a partir de campos descriptivos (Amenities, localización, servicios prestaciones y extras).</a:t>
            </a:r>
            <a:endParaRPr lang="es-AR" sz="2000" dirty="0"/>
          </a:p>
        </p:txBody>
      </p:sp>
    </p:spTree>
    <p:extLst>
      <p:ext uri="{BB962C8B-B14F-4D97-AF65-F5344CB8AC3E}">
        <p14:creationId xmlns:p14="http://schemas.microsoft.com/office/powerpoint/2010/main" val="10327130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2545632" y="921794"/>
            <a:ext cx="2840000" cy="8917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AR" sz="6000" dirty="0"/>
              <a:t>AGENDA</a:t>
            </a:r>
            <a:endParaRPr sz="6000" dirty="0"/>
          </a:p>
        </p:txBody>
      </p:sp>
      <p:sp>
        <p:nvSpPr>
          <p:cNvPr id="3851" name="Google Shape;3851;p15"/>
          <p:cNvSpPr txBox="1">
            <a:spLocks noGrp="1"/>
          </p:cNvSpPr>
          <p:nvPr>
            <p:ph type="subTitle" idx="4294967295"/>
          </p:nvPr>
        </p:nvSpPr>
        <p:spPr>
          <a:xfrm>
            <a:off x="2454464" y="1841691"/>
            <a:ext cx="5339271" cy="2487600"/>
          </a:xfrm>
          <a:prstGeom prst="rect">
            <a:avLst/>
          </a:prstGeom>
        </p:spPr>
        <p:txBody>
          <a:bodyPr spcFirstLastPara="1" wrap="square" lIns="91425" tIns="91425" rIns="91425" bIns="91425" anchor="t" anchorCtr="0">
            <a:noAutofit/>
          </a:bodyPr>
          <a:lstStyle/>
          <a:p>
            <a:pPr marL="457200" lvl="0" indent="-336550" algn="l" rtl="0">
              <a:lnSpc>
                <a:spcPct val="107916"/>
              </a:lnSpc>
              <a:spcBef>
                <a:spcPts val="800"/>
              </a:spcBef>
              <a:spcAft>
                <a:spcPts val="0"/>
              </a:spcAft>
              <a:buClr>
                <a:schemeClr val="dk1"/>
              </a:buClr>
              <a:buSzPts val="1700"/>
              <a:buFont typeface="Verdana"/>
              <a:buChar char="●"/>
            </a:pPr>
            <a:r>
              <a:rPr lang="es-ES" sz="2800" dirty="0">
                <a:solidFill>
                  <a:schemeClr val="dk1"/>
                </a:solidFill>
                <a:latin typeface="Verdana"/>
                <a:ea typeface="Verdana"/>
                <a:cs typeface="Verdana"/>
                <a:sym typeface="Verdana"/>
              </a:rPr>
              <a:t>Objetivos </a:t>
            </a:r>
          </a:p>
          <a:p>
            <a:pPr marL="457200" lvl="0" indent="-336550" algn="l" rtl="0">
              <a:lnSpc>
                <a:spcPct val="107916"/>
              </a:lnSpc>
              <a:spcBef>
                <a:spcPts val="0"/>
              </a:spcBef>
              <a:spcAft>
                <a:spcPts val="0"/>
              </a:spcAft>
              <a:buClr>
                <a:schemeClr val="dk1"/>
              </a:buClr>
              <a:buSzPts val="1700"/>
              <a:buFont typeface="Verdana"/>
              <a:buChar char="●"/>
            </a:pPr>
            <a:r>
              <a:rPr lang="es-ES" sz="2800" dirty="0">
                <a:solidFill>
                  <a:schemeClr val="dk1"/>
                </a:solidFill>
                <a:latin typeface="Verdana"/>
                <a:ea typeface="Verdana"/>
                <a:cs typeface="Verdana"/>
                <a:sym typeface="Verdana"/>
              </a:rPr>
              <a:t>Modelos</a:t>
            </a:r>
          </a:p>
          <a:p>
            <a:pPr marL="457200" lvl="0" indent="-336550" algn="l" rtl="0">
              <a:lnSpc>
                <a:spcPct val="107916"/>
              </a:lnSpc>
              <a:spcBef>
                <a:spcPts val="0"/>
              </a:spcBef>
              <a:spcAft>
                <a:spcPts val="0"/>
              </a:spcAft>
              <a:buClr>
                <a:schemeClr val="dk1"/>
              </a:buClr>
              <a:buSzPts val="1700"/>
              <a:buFont typeface="Verdana"/>
              <a:buChar char="●"/>
            </a:pPr>
            <a:r>
              <a:rPr lang="es-ES" sz="2800" dirty="0">
                <a:latin typeface="Verdana"/>
                <a:ea typeface="Verdana"/>
                <a:cs typeface="Verdana"/>
                <a:sym typeface="Verdana"/>
              </a:rPr>
              <a:t>Conclusiones </a:t>
            </a:r>
            <a:endParaRPr lang="es-ES" sz="2800" dirty="0">
              <a:solidFill>
                <a:schemeClr val="dk1"/>
              </a:solidFill>
              <a:latin typeface="Verdana"/>
              <a:ea typeface="Verdana"/>
              <a:cs typeface="Verdana"/>
              <a:sym typeface="Verdana"/>
            </a:endParaRPr>
          </a:p>
        </p:txBody>
      </p:sp>
      <p:sp>
        <p:nvSpPr>
          <p:cNvPr id="3853" name="Google Shape;3853;p15"/>
          <p:cNvSpPr txBox="1">
            <a:spLocks noGrp="1"/>
          </p:cNvSpPr>
          <p:nvPr>
            <p:ph type="sldNum" idx="12"/>
          </p:nvPr>
        </p:nvSpPr>
        <p:spPr>
          <a:xfrm>
            <a:off x="91531" y="465713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dirty="0"/>
          </a:p>
        </p:txBody>
      </p:sp>
      <p:sp>
        <p:nvSpPr>
          <p:cNvPr id="6" name="Google Shape;56;p13">
            <a:extLst>
              <a:ext uri="{FF2B5EF4-FFF2-40B4-BE49-F238E27FC236}">
                <a16:creationId xmlns:a16="http://schemas.microsoft.com/office/drawing/2014/main" id="{7D81AB2E-AB6F-4512-AFCB-62716060D621}"/>
              </a:ext>
            </a:extLst>
          </p:cNvPr>
          <p:cNvSpPr txBox="1">
            <a:spLocks/>
          </p:cNvSpPr>
          <p:nvPr/>
        </p:nvSpPr>
        <p:spPr>
          <a:xfrm>
            <a:off x="5285809" y="4783265"/>
            <a:ext cx="2722575" cy="2020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accent6"/>
                </a:solidFill>
              </a:rPr>
              <a:t>Curso Data Science -Digital House 2022</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9C6A1EA-619D-426A-39BB-5BBD86CAD251}"/>
              </a:ext>
            </a:extLst>
          </p:cNvPr>
          <p:cNvPicPr>
            <a:picLocks noChangeAspect="1"/>
          </p:cNvPicPr>
          <p:nvPr/>
        </p:nvPicPr>
        <p:blipFill>
          <a:blip r:embed="rId3"/>
          <a:stretch>
            <a:fillRect/>
          </a:stretch>
        </p:blipFill>
        <p:spPr>
          <a:xfrm>
            <a:off x="4827313" y="1532918"/>
            <a:ext cx="2076450" cy="1266825"/>
          </a:xfrm>
          <a:prstGeom prst="rect">
            <a:avLst/>
          </a:prstGeom>
        </p:spPr>
      </p:pic>
      <p:sp>
        <p:nvSpPr>
          <p:cNvPr id="3" name="Slide Number Placeholder 2">
            <a:extLst>
              <a:ext uri="{FF2B5EF4-FFF2-40B4-BE49-F238E27FC236}">
                <a16:creationId xmlns:a16="http://schemas.microsoft.com/office/drawing/2014/main" id="{C395B6B9-4B5E-4942-8CDB-7F749450261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
        <p:nvSpPr>
          <p:cNvPr id="7" name="Google Shape;61;p14">
            <a:extLst>
              <a:ext uri="{FF2B5EF4-FFF2-40B4-BE49-F238E27FC236}">
                <a16:creationId xmlns:a16="http://schemas.microsoft.com/office/drawing/2014/main" id="{E47221F4-1022-4713-A222-4DD15CF86F64}"/>
              </a:ext>
            </a:extLst>
          </p:cNvPr>
          <p:cNvSpPr txBox="1"/>
          <p:nvPr/>
        </p:nvSpPr>
        <p:spPr>
          <a:xfrm>
            <a:off x="91532" y="768056"/>
            <a:ext cx="2851966" cy="982355"/>
          </a:xfrm>
          <a:prstGeom prst="rect">
            <a:avLst/>
          </a:prstGeom>
          <a:noFill/>
          <a:ln>
            <a:noFill/>
          </a:ln>
        </p:spPr>
        <p:txBody>
          <a:bodyPr spcFirstLastPara="1" wrap="square" lIns="91425" tIns="91425" rIns="91425" bIns="91425" anchor="t" anchorCtr="0">
            <a:spAutoFit/>
          </a:bodyPr>
          <a:lstStyle/>
          <a:p>
            <a:pPr algn="ctr">
              <a:lnSpc>
                <a:spcPct val="107916"/>
              </a:lnSpc>
            </a:pPr>
            <a:r>
              <a:rPr lang="es-ES" sz="1600" b="1" dirty="0">
                <a:solidFill>
                  <a:schemeClr val="dk1"/>
                </a:solidFill>
                <a:latin typeface="Verdana"/>
                <a:ea typeface="Verdana"/>
                <a:sym typeface="Verdana"/>
              </a:rPr>
              <a:t>Modelo 1:</a:t>
            </a:r>
          </a:p>
          <a:p>
            <a:pPr algn="ctr">
              <a:lnSpc>
                <a:spcPct val="107916"/>
              </a:lnSpc>
            </a:pPr>
            <a:r>
              <a:rPr lang="es-ES" sz="1600" dirty="0">
                <a:solidFill>
                  <a:schemeClr val="dk1"/>
                </a:solidFill>
                <a:latin typeface="Verdana"/>
                <a:ea typeface="Verdana"/>
                <a:sym typeface="Verdana"/>
              </a:rPr>
              <a:t>RLM con las 3 features originales</a:t>
            </a:r>
            <a:endParaRPr sz="1600" dirty="0">
              <a:solidFill>
                <a:schemeClr val="dk1"/>
              </a:solidFill>
              <a:latin typeface="Verdana"/>
              <a:ea typeface="Verdana"/>
              <a:sym typeface="Verdana"/>
            </a:endParaRPr>
          </a:p>
        </p:txBody>
      </p:sp>
      <p:sp>
        <p:nvSpPr>
          <p:cNvPr id="14" name="Google Shape;61;p14">
            <a:extLst>
              <a:ext uri="{FF2B5EF4-FFF2-40B4-BE49-F238E27FC236}">
                <a16:creationId xmlns:a16="http://schemas.microsoft.com/office/drawing/2014/main" id="{596C1271-731F-49A9-94CB-A3C0CDF78ADE}"/>
              </a:ext>
            </a:extLst>
          </p:cNvPr>
          <p:cNvSpPr txBox="1"/>
          <p:nvPr/>
        </p:nvSpPr>
        <p:spPr>
          <a:xfrm>
            <a:off x="4006000" y="736523"/>
            <a:ext cx="3628867" cy="982355"/>
          </a:xfrm>
          <a:prstGeom prst="rect">
            <a:avLst/>
          </a:prstGeom>
          <a:noFill/>
          <a:ln>
            <a:noFill/>
          </a:ln>
        </p:spPr>
        <p:txBody>
          <a:bodyPr spcFirstLastPara="1" wrap="square" lIns="91425" tIns="91425" rIns="91425" bIns="91425" anchor="t" anchorCtr="0">
            <a:spAutoFit/>
          </a:bodyPr>
          <a:lstStyle/>
          <a:p>
            <a:pPr algn="ctr">
              <a:lnSpc>
                <a:spcPct val="107916"/>
              </a:lnSpc>
            </a:pPr>
            <a:r>
              <a:rPr lang="es-ES" sz="1600" b="1" dirty="0">
                <a:solidFill>
                  <a:schemeClr val="dk1"/>
                </a:solidFill>
                <a:latin typeface="Verdana"/>
                <a:ea typeface="Verdana"/>
                <a:sym typeface="Verdana"/>
              </a:rPr>
              <a:t>Modelo 2:</a:t>
            </a:r>
          </a:p>
          <a:p>
            <a:pPr algn="ctr">
              <a:lnSpc>
                <a:spcPct val="107916"/>
              </a:lnSpc>
            </a:pPr>
            <a:r>
              <a:rPr lang="es-ES" sz="1600" dirty="0">
                <a:solidFill>
                  <a:schemeClr val="dk1"/>
                </a:solidFill>
                <a:latin typeface="Verdana"/>
                <a:ea typeface="Verdana"/>
                <a:sym typeface="Verdana"/>
              </a:rPr>
              <a:t>RLM con las </a:t>
            </a:r>
            <a:r>
              <a:rPr lang="es-ES" sz="1600" dirty="0" err="1">
                <a:solidFill>
                  <a:schemeClr val="dk1"/>
                </a:solidFill>
                <a:latin typeface="Verdana"/>
                <a:ea typeface="Verdana"/>
                <a:sym typeface="Verdana"/>
              </a:rPr>
              <a:t>features</a:t>
            </a:r>
            <a:endParaRPr lang="es-ES" sz="1600" dirty="0">
              <a:solidFill>
                <a:schemeClr val="dk1"/>
              </a:solidFill>
              <a:latin typeface="Verdana"/>
              <a:ea typeface="Verdana"/>
              <a:sym typeface="Verdana"/>
            </a:endParaRPr>
          </a:p>
          <a:p>
            <a:pPr algn="ctr">
              <a:lnSpc>
                <a:spcPct val="107916"/>
              </a:lnSpc>
            </a:pPr>
            <a:r>
              <a:rPr lang="es-ES" sz="1600" dirty="0">
                <a:solidFill>
                  <a:schemeClr val="dk1"/>
                </a:solidFill>
                <a:latin typeface="Verdana"/>
                <a:ea typeface="Verdana"/>
                <a:sym typeface="Verdana"/>
              </a:rPr>
              <a:t>Adicionales creadas</a:t>
            </a:r>
          </a:p>
        </p:txBody>
      </p:sp>
      <p:sp>
        <p:nvSpPr>
          <p:cNvPr id="15" name="Title 1">
            <a:extLst>
              <a:ext uri="{FF2B5EF4-FFF2-40B4-BE49-F238E27FC236}">
                <a16:creationId xmlns:a16="http://schemas.microsoft.com/office/drawing/2014/main" id="{C6EE4E74-C866-4818-8F77-605C23C475CB}"/>
              </a:ext>
            </a:extLst>
          </p:cNvPr>
          <p:cNvSpPr>
            <a:spLocks noGrp="1"/>
          </p:cNvSpPr>
          <p:nvPr>
            <p:ph type="title"/>
          </p:nvPr>
        </p:nvSpPr>
        <p:spPr>
          <a:xfrm>
            <a:off x="775182" y="67402"/>
            <a:ext cx="6461639" cy="743335"/>
          </a:xfrm>
        </p:spPr>
        <p:txBody>
          <a:bodyPr/>
          <a:lstStyle/>
          <a:p>
            <a:r>
              <a:rPr lang="es-AR" dirty="0"/>
              <a:t>Modelado: Regresión lineal múltiple </a:t>
            </a:r>
          </a:p>
        </p:txBody>
      </p:sp>
      <p:sp>
        <p:nvSpPr>
          <p:cNvPr id="17" name="Rectangle: Rounded Corners 16">
            <a:extLst>
              <a:ext uri="{FF2B5EF4-FFF2-40B4-BE49-F238E27FC236}">
                <a16:creationId xmlns:a16="http://schemas.microsoft.com/office/drawing/2014/main" id="{86BB18D5-E8D9-4D1C-9F21-A5F76C4FCC03}"/>
              </a:ext>
            </a:extLst>
          </p:cNvPr>
          <p:cNvSpPr/>
          <p:nvPr/>
        </p:nvSpPr>
        <p:spPr>
          <a:xfrm>
            <a:off x="5062075" y="2380419"/>
            <a:ext cx="1747604" cy="380529"/>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cxnSp>
        <p:nvCxnSpPr>
          <p:cNvPr id="4" name="Conector recto 3">
            <a:extLst>
              <a:ext uri="{FF2B5EF4-FFF2-40B4-BE49-F238E27FC236}">
                <a16:creationId xmlns:a16="http://schemas.microsoft.com/office/drawing/2014/main" id="{58D8FB4F-3660-EAEF-41A5-B951D0FA13AC}"/>
              </a:ext>
            </a:extLst>
          </p:cNvPr>
          <p:cNvCxnSpPr>
            <a:stCxn id="15" idx="2"/>
          </p:cNvCxnSpPr>
          <p:nvPr/>
        </p:nvCxnSpPr>
        <p:spPr>
          <a:xfrm flipH="1">
            <a:off x="3999571" y="810737"/>
            <a:ext cx="6431" cy="407035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7E9403F8-8103-ED10-59B3-CE8BDD7BCCCC}"/>
              </a:ext>
            </a:extLst>
          </p:cNvPr>
          <p:cNvPicPr>
            <a:picLocks noChangeAspect="1"/>
          </p:cNvPicPr>
          <p:nvPr/>
        </p:nvPicPr>
        <p:blipFill>
          <a:blip r:embed="rId4"/>
          <a:stretch>
            <a:fillRect/>
          </a:stretch>
        </p:blipFill>
        <p:spPr>
          <a:xfrm>
            <a:off x="761318" y="1627410"/>
            <a:ext cx="1905000" cy="1209675"/>
          </a:xfrm>
          <a:prstGeom prst="rect">
            <a:avLst/>
          </a:prstGeom>
        </p:spPr>
      </p:pic>
      <p:sp>
        <p:nvSpPr>
          <p:cNvPr id="16" name="Rectangle: Rounded Corners 15">
            <a:extLst>
              <a:ext uri="{FF2B5EF4-FFF2-40B4-BE49-F238E27FC236}">
                <a16:creationId xmlns:a16="http://schemas.microsoft.com/office/drawing/2014/main" id="{DE942467-3854-45AF-B0BB-E83EB1C07547}"/>
              </a:ext>
            </a:extLst>
          </p:cNvPr>
          <p:cNvSpPr/>
          <p:nvPr/>
        </p:nvSpPr>
        <p:spPr>
          <a:xfrm>
            <a:off x="690952" y="2397084"/>
            <a:ext cx="1863634" cy="366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pic>
        <p:nvPicPr>
          <p:cNvPr id="18" name="Imagen 17">
            <a:extLst>
              <a:ext uri="{FF2B5EF4-FFF2-40B4-BE49-F238E27FC236}">
                <a16:creationId xmlns:a16="http://schemas.microsoft.com/office/drawing/2014/main" id="{8B55DBD2-BD9B-CD72-28ED-2CB73BC6BD29}"/>
              </a:ext>
            </a:extLst>
          </p:cNvPr>
          <p:cNvPicPr>
            <a:picLocks noChangeAspect="1"/>
          </p:cNvPicPr>
          <p:nvPr/>
        </p:nvPicPr>
        <p:blipFill>
          <a:blip r:embed="rId5"/>
          <a:stretch>
            <a:fillRect/>
          </a:stretch>
        </p:blipFill>
        <p:spPr>
          <a:xfrm>
            <a:off x="4352446" y="2796226"/>
            <a:ext cx="3119564" cy="2337412"/>
          </a:xfrm>
          <a:prstGeom prst="rect">
            <a:avLst/>
          </a:prstGeom>
        </p:spPr>
      </p:pic>
      <p:pic>
        <p:nvPicPr>
          <p:cNvPr id="20" name="Imagen 19">
            <a:extLst>
              <a:ext uri="{FF2B5EF4-FFF2-40B4-BE49-F238E27FC236}">
                <a16:creationId xmlns:a16="http://schemas.microsoft.com/office/drawing/2014/main" id="{61EBB04E-5543-C6CC-88B1-EF446C442CF9}"/>
              </a:ext>
            </a:extLst>
          </p:cNvPr>
          <p:cNvPicPr>
            <a:picLocks noChangeAspect="1"/>
          </p:cNvPicPr>
          <p:nvPr/>
        </p:nvPicPr>
        <p:blipFill>
          <a:blip r:embed="rId6"/>
          <a:stretch>
            <a:fillRect/>
          </a:stretch>
        </p:blipFill>
        <p:spPr>
          <a:xfrm>
            <a:off x="153026" y="2788343"/>
            <a:ext cx="3018114" cy="2262486"/>
          </a:xfrm>
          <a:prstGeom prst="rect">
            <a:avLst/>
          </a:prstGeom>
        </p:spPr>
      </p:pic>
    </p:spTree>
    <p:extLst>
      <p:ext uri="{BB962C8B-B14F-4D97-AF65-F5344CB8AC3E}">
        <p14:creationId xmlns:p14="http://schemas.microsoft.com/office/powerpoint/2010/main" val="324936740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6" name="Google Shape;3916;p22"/>
          <p:cNvPicPr preferRelativeResize="0"/>
          <p:nvPr/>
        </p:nvPicPr>
        <p:blipFill rotWithShape="1">
          <a:blip r:embed="rId3">
            <a:alphaModFix/>
          </a:blip>
          <a:srcRect l="21977" r="15991"/>
          <a:stretch/>
        </p:blipFill>
        <p:spPr>
          <a:xfrm>
            <a:off x="0" y="0"/>
            <a:ext cx="1854926"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graphicFrame>
        <p:nvGraphicFramePr>
          <p:cNvPr id="4" name="Table 4">
            <a:extLst>
              <a:ext uri="{FF2B5EF4-FFF2-40B4-BE49-F238E27FC236}">
                <a16:creationId xmlns:a16="http://schemas.microsoft.com/office/drawing/2014/main" id="{5460774E-D280-4828-B678-9C919C582689}"/>
              </a:ext>
            </a:extLst>
          </p:cNvPr>
          <p:cNvGraphicFramePr>
            <a:graphicFrameLocks noGrp="1"/>
          </p:cNvGraphicFramePr>
          <p:nvPr>
            <p:extLst>
              <p:ext uri="{D42A27DB-BD31-4B8C-83A1-F6EECF244321}">
                <p14:modId xmlns:p14="http://schemas.microsoft.com/office/powerpoint/2010/main" val="1464140816"/>
              </p:ext>
            </p:extLst>
          </p:nvPr>
        </p:nvGraphicFramePr>
        <p:xfrm>
          <a:off x="2906432" y="1068586"/>
          <a:ext cx="3509554" cy="374650"/>
        </p:xfrm>
        <a:graphic>
          <a:graphicData uri="http://schemas.openxmlformats.org/drawingml/2006/table">
            <a:tbl>
              <a:tblPr firstRow="1" bandRow="1">
                <a:tableStyleId>{0F24753E-8A85-4BEE-97E2-441CDA198357}</a:tableStyleId>
              </a:tblPr>
              <a:tblGrid>
                <a:gridCol w="1754777">
                  <a:extLst>
                    <a:ext uri="{9D8B030D-6E8A-4147-A177-3AD203B41FA5}">
                      <a16:colId xmlns:a16="http://schemas.microsoft.com/office/drawing/2014/main" val="1995665476"/>
                    </a:ext>
                  </a:extLst>
                </a:gridCol>
                <a:gridCol w="1754777">
                  <a:extLst>
                    <a:ext uri="{9D8B030D-6E8A-4147-A177-3AD203B41FA5}">
                      <a16:colId xmlns:a16="http://schemas.microsoft.com/office/drawing/2014/main" val="1844881793"/>
                    </a:ext>
                  </a:extLst>
                </a:gridCol>
              </a:tblGrid>
              <a:tr h="374650">
                <a:tc>
                  <a:txBody>
                    <a:bodyPr/>
                    <a:lstStyle/>
                    <a:p>
                      <a:r>
                        <a:rPr lang="es-AR" dirty="0" err="1"/>
                        <a:t>orig</a:t>
                      </a:r>
                      <a:endParaRPr lang="es-AR" dirty="0"/>
                    </a:p>
                  </a:txBody>
                  <a:tcPr/>
                </a:tc>
                <a:tc>
                  <a:txBody>
                    <a:bodyPr/>
                    <a:lstStyle/>
                    <a:p>
                      <a:r>
                        <a:rPr lang="es-AR" dirty="0" err="1"/>
                        <a:t>preedictido</a:t>
                      </a:r>
                      <a:endParaRPr lang="es-AR" dirty="0"/>
                    </a:p>
                  </a:txBody>
                  <a:tcPr/>
                </a:tc>
                <a:extLst>
                  <a:ext uri="{0D108BD9-81ED-4DB2-BD59-A6C34878D82A}">
                    <a16:rowId xmlns:a16="http://schemas.microsoft.com/office/drawing/2014/main" val="3074200274"/>
                  </a:ext>
                </a:extLst>
              </a:tr>
            </a:tbl>
          </a:graphicData>
        </a:graphic>
      </p:graphicFrame>
      <p:sp>
        <p:nvSpPr>
          <p:cNvPr id="8" name="Google Shape;3914;p22">
            <a:extLst>
              <a:ext uri="{FF2B5EF4-FFF2-40B4-BE49-F238E27FC236}">
                <a16:creationId xmlns:a16="http://schemas.microsoft.com/office/drawing/2014/main" id="{962F0556-47A8-839D-63A6-C06CEC8285D7}"/>
              </a:ext>
            </a:extLst>
          </p:cNvPr>
          <p:cNvSpPr txBox="1">
            <a:spLocks/>
          </p:cNvSpPr>
          <p:nvPr/>
        </p:nvSpPr>
        <p:spPr>
          <a:xfrm>
            <a:off x="1854926" y="78830"/>
            <a:ext cx="6098777"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s-AR" dirty="0">
                <a:highlight>
                  <a:srgbClr val="FFFF00"/>
                </a:highlight>
              </a:rPr>
              <a:t>Ejemplos </a:t>
            </a:r>
            <a:r>
              <a:rPr lang="es-AR" dirty="0" err="1">
                <a:highlight>
                  <a:srgbClr val="FFFF00"/>
                </a:highlight>
              </a:rPr>
              <a:t>predecidos</a:t>
            </a:r>
            <a:endParaRPr lang="es-AR" dirty="0">
              <a:highlight>
                <a:srgbClr val="FFFF00"/>
              </a:highlight>
            </a:endParaRPr>
          </a:p>
          <a:p>
            <a:r>
              <a:rPr lang="es-AR" dirty="0">
                <a:highlight>
                  <a:srgbClr val="FFFF00"/>
                </a:highlight>
              </a:rPr>
              <a:t>Falta agregar 5 ejemplos</a:t>
            </a:r>
          </a:p>
        </p:txBody>
      </p:sp>
    </p:spTree>
    <p:extLst>
      <p:ext uri="{BB962C8B-B14F-4D97-AF65-F5344CB8AC3E}">
        <p14:creationId xmlns:p14="http://schemas.microsoft.com/office/powerpoint/2010/main" val="16039102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450248" y="-48599"/>
            <a:ext cx="390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3915" name="Google Shape;3915;p22"/>
          <p:cNvSpPr txBox="1">
            <a:spLocks noGrp="1"/>
          </p:cNvSpPr>
          <p:nvPr>
            <p:ph type="body" idx="1"/>
          </p:nvPr>
        </p:nvSpPr>
        <p:spPr>
          <a:xfrm>
            <a:off x="3450247" y="848834"/>
            <a:ext cx="4415079" cy="2271900"/>
          </a:xfrm>
          <a:prstGeom prst="rect">
            <a:avLst/>
          </a:prstGeom>
        </p:spPr>
        <p:txBody>
          <a:bodyPr spcFirstLastPara="1" wrap="square" lIns="91425" tIns="91425" rIns="91425" bIns="91425" anchor="t" anchorCtr="0">
            <a:noAutofit/>
          </a:bodyPr>
          <a:lstStyle/>
          <a:p>
            <a:pPr marL="285750" indent="-285750"/>
            <a:r>
              <a:rPr lang="en" sz="1800" dirty="0"/>
              <a:t>Ninguna coluna por si mismo tiene un valor predictivo alto.</a:t>
            </a:r>
          </a:p>
          <a:p>
            <a:pPr marL="285750" indent="-285750"/>
            <a:r>
              <a:rPr lang="en-US" sz="1800" dirty="0"/>
              <a:t>S</a:t>
            </a:r>
            <a:r>
              <a:rPr lang="en" sz="1800" dirty="0"/>
              <a:t>e observa gran dispersion en los valores de precio por metro cuadrado de acuerdo a las caracteristicas de la propiedes.</a:t>
            </a:r>
          </a:p>
          <a:p>
            <a:pPr marL="285750" indent="-285750"/>
            <a:r>
              <a:rPr lang="en-US" sz="1800" dirty="0"/>
              <a:t>E</a:t>
            </a:r>
            <a:r>
              <a:rPr lang="en" sz="1800" dirty="0"/>
              <a:t>l modelo de </a:t>
            </a:r>
            <a:r>
              <a:rPr lang="en" sz="1800" dirty="0">
                <a:highlight>
                  <a:srgbClr val="FFFF00"/>
                </a:highlight>
              </a:rPr>
              <a:t>RLM</a:t>
            </a:r>
            <a:r>
              <a:rPr lang="en" sz="1800" dirty="0"/>
              <a:t> con features adicionales es el que mayor poder de prediccion nos brinda  .</a:t>
            </a:r>
          </a:p>
          <a:p>
            <a:pPr marL="285750" indent="-285750"/>
            <a:r>
              <a:rPr lang="en" sz="1800" dirty="0"/>
              <a:t>En este entregable validamos que la Regresión Lineal no es el mejor modelo de predicción para este dataset (validación supuestos de Markov)</a:t>
            </a:r>
            <a:endParaRPr sz="1800" dirty="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00249255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0" y="296090"/>
            <a:ext cx="6461639" cy="743335"/>
          </a:xfrm>
        </p:spPr>
        <p:txBody>
          <a:bodyPr/>
          <a:lstStyle/>
          <a:p>
            <a:r>
              <a:rPr lang="es-AR" dirty="0"/>
              <a:t>Validación Supuestos de </a:t>
            </a:r>
            <a:r>
              <a:rPr lang="es-AR" dirty="0" err="1"/>
              <a:t>Markov</a:t>
            </a:r>
            <a:endParaRPr lang="es-AR" dirty="0"/>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6" name="Google Shape;3915;p22">
            <a:extLst>
              <a:ext uri="{FF2B5EF4-FFF2-40B4-BE49-F238E27FC236}">
                <a16:creationId xmlns:a16="http://schemas.microsoft.com/office/drawing/2014/main" id="{304DA933-CAD8-83A5-2072-67DD62989F90}"/>
              </a:ext>
            </a:extLst>
          </p:cNvPr>
          <p:cNvSpPr txBox="1">
            <a:spLocks/>
          </p:cNvSpPr>
          <p:nvPr/>
        </p:nvSpPr>
        <p:spPr>
          <a:xfrm>
            <a:off x="640231" y="1039425"/>
            <a:ext cx="6154670" cy="33318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s-AR" sz="1800" dirty="0"/>
              <a:t>Linealidad de los parámetros.</a:t>
            </a:r>
          </a:p>
          <a:p>
            <a:pPr marL="285750" indent="-285750">
              <a:lnSpc>
                <a:spcPct val="150000"/>
              </a:lnSpc>
              <a:buFont typeface="Arial" panose="020B0604020202020204" pitchFamily="34" charset="0"/>
              <a:buChar char="•"/>
            </a:pPr>
            <a:r>
              <a:rPr lang="es-AR" sz="1800" dirty="0"/>
              <a:t>Estimadores se estiman a partir de una muestra aleatoria.</a:t>
            </a:r>
          </a:p>
          <a:p>
            <a:pPr marL="285750" indent="-285750">
              <a:lnSpc>
                <a:spcPct val="150000"/>
              </a:lnSpc>
              <a:buFont typeface="Arial" panose="020B0604020202020204" pitchFamily="34" charset="0"/>
              <a:buChar char="•"/>
            </a:pPr>
            <a:r>
              <a:rPr lang="es-AR" sz="1800" dirty="0"/>
              <a:t>No existe colinealidad perfecta entre variables.</a:t>
            </a:r>
          </a:p>
          <a:p>
            <a:pPr marL="285750" indent="-285750">
              <a:lnSpc>
                <a:spcPct val="150000"/>
              </a:lnSpc>
              <a:buFont typeface="Arial" panose="020B0604020202020204" pitchFamily="34" charset="0"/>
              <a:buChar char="•"/>
            </a:pPr>
            <a:r>
              <a:rPr lang="es-AR" sz="1800" dirty="0"/>
              <a:t>Error esperado = 0</a:t>
            </a:r>
          </a:p>
          <a:p>
            <a:pPr marL="285750" indent="-285750">
              <a:lnSpc>
                <a:spcPct val="150000"/>
              </a:lnSpc>
              <a:buFont typeface="Arial" panose="020B0604020202020204" pitchFamily="34" charset="0"/>
              <a:buChar char="•"/>
            </a:pPr>
            <a:r>
              <a:rPr lang="es-AR" sz="1800" dirty="0"/>
              <a:t>Homocedasticidad</a:t>
            </a:r>
          </a:p>
          <a:p>
            <a:pPr marL="285750" indent="-285750">
              <a:lnSpc>
                <a:spcPct val="150000"/>
              </a:lnSpc>
              <a:buFont typeface="Arial" panose="020B0604020202020204" pitchFamily="34" charset="0"/>
              <a:buChar char="•"/>
            </a:pPr>
            <a:r>
              <a:rPr lang="es-AR" sz="1800" dirty="0"/>
              <a:t>Normalidad de los errores</a:t>
            </a:r>
          </a:p>
          <a:p>
            <a:pPr marL="285750" indent="-285750">
              <a:lnSpc>
                <a:spcPct val="150000"/>
              </a:lnSpc>
              <a:buFont typeface="Arial" panose="020B0604020202020204" pitchFamily="34" charset="0"/>
              <a:buChar char="•"/>
            </a:pPr>
            <a:r>
              <a:rPr lang="es-AR" sz="1800" dirty="0"/>
              <a:t>Autocorrelación (independencia de los errores)</a:t>
            </a:r>
          </a:p>
          <a:p>
            <a:pPr marL="285750" indent="-285750">
              <a:lnSpc>
                <a:spcPct val="150000"/>
              </a:lnSpc>
              <a:buFont typeface="Arial" panose="020B0604020202020204" pitchFamily="34" charset="0"/>
              <a:buChar char="•"/>
            </a:pPr>
            <a:endParaRPr lang="es-AR" sz="1800" dirty="0"/>
          </a:p>
        </p:txBody>
      </p:sp>
      <p:sp>
        <p:nvSpPr>
          <p:cNvPr id="7" name="Google Shape;4580;p48">
            <a:extLst>
              <a:ext uri="{FF2B5EF4-FFF2-40B4-BE49-F238E27FC236}">
                <a16:creationId xmlns:a16="http://schemas.microsoft.com/office/drawing/2014/main" id="{B5754605-BA8E-F7A8-1013-9248F4BA4CF9}"/>
              </a:ext>
            </a:extLst>
          </p:cNvPr>
          <p:cNvSpPr/>
          <p:nvPr/>
        </p:nvSpPr>
        <p:spPr>
          <a:xfrm>
            <a:off x="5832435" y="2401760"/>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82;p48">
            <a:extLst>
              <a:ext uri="{FF2B5EF4-FFF2-40B4-BE49-F238E27FC236}">
                <a16:creationId xmlns:a16="http://schemas.microsoft.com/office/drawing/2014/main" id="{6B9B5279-C48D-51F7-5AC8-4B503E502FE8}"/>
              </a:ext>
            </a:extLst>
          </p:cNvPr>
          <p:cNvSpPr/>
          <p:nvPr/>
        </p:nvSpPr>
        <p:spPr>
          <a:xfrm>
            <a:off x="3145714" y="3242776"/>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80;p48">
            <a:extLst>
              <a:ext uri="{FF2B5EF4-FFF2-40B4-BE49-F238E27FC236}">
                <a16:creationId xmlns:a16="http://schemas.microsoft.com/office/drawing/2014/main" id="{4289F2A8-5347-66DA-0CAA-E8430CF6E1A3}"/>
              </a:ext>
            </a:extLst>
          </p:cNvPr>
          <p:cNvSpPr/>
          <p:nvPr/>
        </p:nvSpPr>
        <p:spPr>
          <a:xfrm>
            <a:off x="3779628" y="365689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80;p48">
            <a:extLst>
              <a:ext uri="{FF2B5EF4-FFF2-40B4-BE49-F238E27FC236}">
                <a16:creationId xmlns:a16="http://schemas.microsoft.com/office/drawing/2014/main" id="{246E414F-67D5-A7A8-041D-B4C3173BCBA8}"/>
              </a:ext>
            </a:extLst>
          </p:cNvPr>
          <p:cNvSpPr/>
          <p:nvPr/>
        </p:nvSpPr>
        <p:spPr>
          <a:xfrm>
            <a:off x="2052172" y="1969346"/>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2;p48">
            <a:extLst>
              <a:ext uri="{FF2B5EF4-FFF2-40B4-BE49-F238E27FC236}">
                <a16:creationId xmlns:a16="http://schemas.microsoft.com/office/drawing/2014/main" id="{88CAE0B4-24A9-E6CD-4E61-86F59681B1B7}"/>
              </a:ext>
            </a:extLst>
          </p:cNvPr>
          <p:cNvSpPr/>
          <p:nvPr/>
        </p:nvSpPr>
        <p:spPr>
          <a:xfrm>
            <a:off x="3082524" y="2852589"/>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82;p48">
            <a:extLst>
              <a:ext uri="{FF2B5EF4-FFF2-40B4-BE49-F238E27FC236}">
                <a16:creationId xmlns:a16="http://schemas.microsoft.com/office/drawing/2014/main" id="{A417D22A-BB77-6E44-1281-9CC618319968}"/>
              </a:ext>
            </a:extLst>
          </p:cNvPr>
          <p:cNvSpPr/>
          <p:nvPr/>
        </p:nvSpPr>
        <p:spPr>
          <a:xfrm>
            <a:off x="4119587" y="1206044"/>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82;p48">
            <a:extLst>
              <a:ext uri="{FF2B5EF4-FFF2-40B4-BE49-F238E27FC236}">
                <a16:creationId xmlns:a16="http://schemas.microsoft.com/office/drawing/2014/main" id="{C0C18522-BCFF-CC22-5AEE-BE42BC7C60F8}"/>
              </a:ext>
            </a:extLst>
          </p:cNvPr>
          <p:cNvSpPr/>
          <p:nvPr/>
        </p:nvSpPr>
        <p:spPr>
          <a:xfrm>
            <a:off x="5832598" y="407349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4287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24629" y="110241"/>
            <a:ext cx="6461639" cy="743335"/>
          </a:xfrm>
        </p:spPr>
        <p:txBody>
          <a:bodyPr/>
          <a:lstStyle/>
          <a:p>
            <a:r>
              <a:rPr lang="es-AR" dirty="0"/>
              <a:t>Regularización</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Google Shape;3915;p22">
            <a:extLst>
              <a:ext uri="{FF2B5EF4-FFF2-40B4-BE49-F238E27FC236}">
                <a16:creationId xmlns:a16="http://schemas.microsoft.com/office/drawing/2014/main" id="{4652D806-6487-1120-B657-9B512F29F8DB}"/>
              </a:ext>
            </a:extLst>
          </p:cNvPr>
          <p:cNvSpPr txBox="1">
            <a:spLocks/>
          </p:cNvSpPr>
          <p:nvPr/>
        </p:nvSpPr>
        <p:spPr>
          <a:xfrm>
            <a:off x="350300" y="734627"/>
            <a:ext cx="6823651" cy="7433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AR" sz="1800" dirty="0"/>
              <a:t>Ridge                                 Lasso                                  </a:t>
            </a:r>
            <a:r>
              <a:rPr lang="es-AR" sz="1800" dirty="0" err="1"/>
              <a:t>Elastic</a:t>
            </a:r>
            <a:r>
              <a:rPr lang="es-AR" sz="1800" dirty="0"/>
              <a:t> Net            </a:t>
            </a:r>
          </a:p>
          <a:p>
            <a:pPr marL="285750" indent="-285750">
              <a:lnSpc>
                <a:spcPct val="150000"/>
              </a:lnSpc>
              <a:buFont typeface="Arial" panose="020B0604020202020204" pitchFamily="34" charset="0"/>
              <a:buChar char="•"/>
            </a:pPr>
            <a:endParaRPr lang="es-AR" sz="1800" dirty="0"/>
          </a:p>
        </p:txBody>
      </p:sp>
      <p:pic>
        <p:nvPicPr>
          <p:cNvPr id="7" name="Imagen 6">
            <a:extLst>
              <a:ext uri="{FF2B5EF4-FFF2-40B4-BE49-F238E27FC236}">
                <a16:creationId xmlns:a16="http://schemas.microsoft.com/office/drawing/2014/main" id="{163A5956-F97F-DB14-0BAB-9C3B83CB659D}"/>
              </a:ext>
            </a:extLst>
          </p:cNvPr>
          <p:cNvPicPr>
            <a:picLocks noChangeAspect="1"/>
          </p:cNvPicPr>
          <p:nvPr/>
        </p:nvPicPr>
        <p:blipFill>
          <a:blip r:embed="rId3"/>
          <a:stretch>
            <a:fillRect/>
          </a:stretch>
        </p:blipFill>
        <p:spPr>
          <a:xfrm>
            <a:off x="324629" y="1368924"/>
            <a:ext cx="1933575" cy="733425"/>
          </a:xfrm>
          <a:prstGeom prst="rect">
            <a:avLst/>
          </a:prstGeom>
        </p:spPr>
      </p:pic>
      <p:sp>
        <p:nvSpPr>
          <p:cNvPr id="8" name="Rectangle: Rounded Corners 16">
            <a:extLst>
              <a:ext uri="{FF2B5EF4-FFF2-40B4-BE49-F238E27FC236}">
                <a16:creationId xmlns:a16="http://schemas.microsoft.com/office/drawing/2014/main" id="{CE77632F-C6B4-9A0F-9129-333BB2841D4C}"/>
              </a:ext>
            </a:extLst>
          </p:cNvPr>
          <p:cNvSpPr/>
          <p:nvPr/>
        </p:nvSpPr>
        <p:spPr>
          <a:xfrm>
            <a:off x="388182" y="1746600"/>
            <a:ext cx="1745417" cy="39360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pic>
        <p:nvPicPr>
          <p:cNvPr id="11" name="Imagen 10">
            <a:extLst>
              <a:ext uri="{FF2B5EF4-FFF2-40B4-BE49-F238E27FC236}">
                <a16:creationId xmlns:a16="http://schemas.microsoft.com/office/drawing/2014/main" id="{EC4D3BEC-8048-65FF-7204-EF8EB5AB8236}"/>
              </a:ext>
            </a:extLst>
          </p:cNvPr>
          <p:cNvPicPr>
            <a:picLocks noChangeAspect="1"/>
          </p:cNvPicPr>
          <p:nvPr/>
        </p:nvPicPr>
        <p:blipFill>
          <a:blip r:embed="rId4"/>
          <a:stretch>
            <a:fillRect/>
          </a:stretch>
        </p:blipFill>
        <p:spPr>
          <a:xfrm>
            <a:off x="2788765" y="1397250"/>
            <a:ext cx="2009775" cy="742950"/>
          </a:xfrm>
          <a:prstGeom prst="rect">
            <a:avLst/>
          </a:prstGeom>
        </p:spPr>
      </p:pic>
      <p:pic>
        <p:nvPicPr>
          <p:cNvPr id="13" name="Imagen 12">
            <a:extLst>
              <a:ext uri="{FF2B5EF4-FFF2-40B4-BE49-F238E27FC236}">
                <a16:creationId xmlns:a16="http://schemas.microsoft.com/office/drawing/2014/main" id="{30F514EA-D024-979D-8325-AF1EC9D4FC17}"/>
              </a:ext>
            </a:extLst>
          </p:cNvPr>
          <p:cNvPicPr>
            <a:picLocks noChangeAspect="1"/>
          </p:cNvPicPr>
          <p:nvPr/>
        </p:nvPicPr>
        <p:blipFill>
          <a:blip r:embed="rId5"/>
          <a:stretch>
            <a:fillRect/>
          </a:stretch>
        </p:blipFill>
        <p:spPr>
          <a:xfrm>
            <a:off x="5453706" y="1409156"/>
            <a:ext cx="2114550" cy="762000"/>
          </a:xfrm>
          <a:prstGeom prst="rect">
            <a:avLst/>
          </a:prstGeom>
        </p:spPr>
      </p:pic>
      <p:sp>
        <p:nvSpPr>
          <p:cNvPr id="14" name="Rectangle: Rounded Corners 16">
            <a:extLst>
              <a:ext uri="{FF2B5EF4-FFF2-40B4-BE49-F238E27FC236}">
                <a16:creationId xmlns:a16="http://schemas.microsoft.com/office/drawing/2014/main" id="{370B00F2-B77E-E1AF-2CCD-48A728806DB1}"/>
              </a:ext>
            </a:extLst>
          </p:cNvPr>
          <p:cNvSpPr/>
          <p:nvPr/>
        </p:nvSpPr>
        <p:spPr>
          <a:xfrm>
            <a:off x="2826583" y="1780439"/>
            <a:ext cx="1916402" cy="39360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sp>
        <p:nvSpPr>
          <p:cNvPr id="15" name="Rectangle: Rounded Corners 16">
            <a:extLst>
              <a:ext uri="{FF2B5EF4-FFF2-40B4-BE49-F238E27FC236}">
                <a16:creationId xmlns:a16="http://schemas.microsoft.com/office/drawing/2014/main" id="{1F165DA2-89BF-89B9-5652-E4B405A7E9A2}"/>
              </a:ext>
            </a:extLst>
          </p:cNvPr>
          <p:cNvSpPr/>
          <p:nvPr/>
        </p:nvSpPr>
        <p:spPr>
          <a:xfrm>
            <a:off x="5577217" y="1791027"/>
            <a:ext cx="1901534" cy="39360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8652456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836143" y="76567"/>
            <a:ext cx="6365845"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6" name="Picture 5">
            <a:extLst>
              <a:ext uri="{FF2B5EF4-FFF2-40B4-BE49-F238E27FC236}">
                <a16:creationId xmlns:a16="http://schemas.microsoft.com/office/drawing/2014/main" id="{FD2F54AA-066F-4C50-8B59-725C57C2899A}"/>
              </a:ext>
            </a:extLst>
          </p:cNvPr>
          <p:cNvPicPr>
            <a:picLocks noChangeAspect="1"/>
          </p:cNvPicPr>
          <p:nvPr/>
        </p:nvPicPr>
        <p:blipFill>
          <a:blip r:embed="rId3"/>
          <a:stretch>
            <a:fillRect/>
          </a:stretch>
        </p:blipFill>
        <p:spPr>
          <a:xfrm>
            <a:off x="56423" y="902918"/>
            <a:ext cx="2935312" cy="2710697"/>
          </a:xfrm>
          <a:prstGeom prst="rect">
            <a:avLst/>
          </a:prstGeom>
        </p:spPr>
      </p:pic>
      <p:pic>
        <p:nvPicPr>
          <p:cNvPr id="7" name="Picture 6">
            <a:extLst>
              <a:ext uri="{FF2B5EF4-FFF2-40B4-BE49-F238E27FC236}">
                <a16:creationId xmlns:a16="http://schemas.microsoft.com/office/drawing/2014/main" id="{A85D48B4-6119-45E6-8471-1EF1C1E001C2}"/>
              </a:ext>
            </a:extLst>
          </p:cNvPr>
          <p:cNvPicPr>
            <a:picLocks noChangeAspect="1"/>
          </p:cNvPicPr>
          <p:nvPr/>
        </p:nvPicPr>
        <p:blipFill>
          <a:blip r:embed="rId4"/>
          <a:stretch>
            <a:fillRect/>
          </a:stretch>
        </p:blipFill>
        <p:spPr>
          <a:xfrm>
            <a:off x="5949710" y="737897"/>
            <a:ext cx="3190576" cy="2958735"/>
          </a:xfrm>
          <a:prstGeom prst="rect">
            <a:avLst/>
          </a:prstGeom>
        </p:spPr>
      </p:pic>
      <p:pic>
        <p:nvPicPr>
          <p:cNvPr id="8" name="Picture 7">
            <a:extLst>
              <a:ext uri="{FF2B5EF4-FFF2-40B4-BE49-F238E27FC236}">
                <a16:creationId xmlns:a16="http://schemas.microsoft.com/office/drawing/2014/main" id="{F32F8734-1908-421C-AD46-E6B1D4534295}"/>
              </a:ext>
            </a:extLst>
          </p:cNvPr>
          <p:cNvPicPr>
            <a:picLocks noChangeAspect="1"/>
          </p:cNvPicPr>
          <p:nvPr/>
        </p:nvPicPr>
        <p:blipFill>
          <a:blip r:embed="rId5"/>
          <a:stretch>
            <a:fillRect/>
          </a:stretch>
        </p:blipFill>
        <p:spPr>
          <a:xfrm>
            <a:off x="2991734" y="2571750"/>
            <a:ext cx="2762063" cy="2542051"/>
          </a:xfrm>
          <a:prstGeom prst="rect">
            <a:avLst/>
          </a:prstGeom>
        </p:spPr>
      </p:pic>
    </p:spTree>
    <p:extLst>
      <p:ext uri="{BB962C8B-B14F-4D97-AF65-F5344CB8AC3E}">
        <p14:creationId xmlns:p14="http://schemas.microsoft.com/office/powerpoint/2010/main" val="81682103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95B6B9-4B5E-4942-8CDB-7F749450261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4C220D8C-D420-4664-8A89-F7C021390C03}"/>
              </a:ext>
            </a:extLst>
          </p:cNvPr>
          <p:cNvPicPr>
            <a:picLocks noChangeAspect="1"/>
          </p:cNvPicPr>
          <p:nvPr/>
        </p:nvPicPr>
        <p:blipFill>
          <a:blip r:embed="rId2"/>
          <a:stretch>
            <a:fillRect/>
          </a:stretch>
        </p:blipFill>
        <p:spPr>
          <a:xfrm>
            <a:off x="393269" y="1360974"/>
            <a:ext cx="2028825" cy="990600"/>
          </a:xfrm>
          <a:prstGeom prst="rect">
            <a:avLst/>
          </a:prstGeom>
        </p:spPr>
      </p:pic>
      <p:sp>
        <p:nvSpPr>
          <p:cNvPr id="6" name="TextBox 5">
            <a:extLst>
              <a:ext uri="{FF2B5EF4-FFF2-40B4-BE49-F238E27FC236}">
                <a16:creationId xmlns:a16="http://schemas.microsoft.com/office/drawing/2014/main" id="{A47D51A0-92F0-436C-B697-C0AF2756F02F}"/>
              </a:ext>
            </a:extLst>
          </p:cNvPr>
          <p:cNvSpPr txBox="1"/>
          <p:nvPr/>
        </p:nvSpPr>
        <p:spPr>
          <a:xfrm>
            <a:off x="260328" y="625537"/>
            <a:ext cx="2294708" cy="624338"/>
          </a:xfrm>
          <a:prstGeom prst="rect">
            <a:avLst/>
          </a:prstGeom>
          <a:noFill/>
        </p:spPr>
        <p:txBody>
          <a:bodyPr wrap="square">
            <a:spAutoFit/>
          </a:bodyPr>
          <a:lstStyle/>
          <a:p>
            <a:pPr marL="0" lvl="0" indent="0" algn="ctr" rtl="0">
              <a:lnSpc>
                <a:spcPct val="107916"/>
              </a:lnSpc>
              <a:spcBef>
                <a:spcPts val="0"/>
              </a:spcBef>
              <a:spcAft>
                <a:spcPts val="0"/>
              </a:spcAft>
              <a:buNone/>
            </a:pPr>
            <a:r>
              <a:rPr lang="es-ES" sz="1100" dirty="0">
                <a:solidFill>
                  <a:schemeClr val="dk1"/>
                </a:solidFill>
                <a:latin typeface="Verdana"/>
                <a:ea typeface="Verdana"/>
                <a:cs typeface="Verdana"/>
                <a:sym typeface="Verdana"/>
              </a:rPr>
              <a:t>RLM con las 3 features originales juntas **sin normalización**</a:t>
            </a:r>
          </a:p>
        </p:txBody>
      </p:sp>
      <p:sp>
        <p:nvSpPr>
          <p:cNvPr id="7" name="Google Shape;61;p14">
            <a:extLst>
              <a:ext uri="{FF2B5EF4-FFF2-40B4-BE49-F238E27FC236}">
                <a16:creationId xmlns:a16="http://schemas.microsoft.com/office/drawing/2014/main" id="{E47221F4-1022-4713-A222-4DD15CF86F64}"/>
              </a:ext>
            </a:extLst>
          </p:cNvPr>
          <p:cNvSpPr txBox="1"/>
          <p:nvPr/>
        </p:nvSpPr>
        <p:spPr>
          <a:xfrm>
            <a:off x="3718560" y="537676"/>
            <a:ext cx="1864443" cy="915861"/>
          </a:xfrm>
          <a:prstGeom prst="rect">
            <a:avLst/>
          </a:prstGeom>
          <a:noFill/>
          <a:ln>
            <a:noFill/>
          </a:ln>
        </p:spPr>
        <p:txBody>
          <a:bodyPr spcFirstLastPara="1" wrap="square" lIns="91425" tIns="91425" rIns="91425" bIns="91425" anchor="t" anchorCtr="0">
            <a:spAutoFit/>
          </a:bodyPr>
          <a:lstStyle/>
          <a:p>
            <a:pPr algn="ctr">
              <a:lnSpc>
                <a:spcPct val="107916"/>
              </a:lnSpc>
            </a:pPr>
            <a:r>
              <a:rPr lang="es-ES" sz="1100" dirty="0">
                <a:solidFill>
                  <a:schemeClr val="dk1"/>
                </a:solidFill>
                <a:latin typeface="Verdana"/>
                <a:ea typeface="Verdana"/>
                <a:sym typeface="Verdana"/>
              </a:rPr>
              <a:t>RLM con las 3 features originales juntas **Con normalización**  (usando </a:t>
            </a:r>
            <a:r>
              <a:rPr lang="es-ES" sz="1100" dirty="0" err="1">
                <a:solidFill>
                  <a:schemeClr val="dk1"/>
                </a:solidFill>
                <a:latin typeface="Verdana"/>
                <a:ea typeface="Verdana"/>
                <a:sym typeface="Verdana"/>
              </a:rPr>
              <a:t>Scale</a:t>
            </a:r>
            <a:r>
              <a:rPr lang="es-ES" sz="1100" dirty="0">
                <a:solidFill>
                  <a:schemeClr val="dk1"/>
                </a:solidFill>
                <a:latin typeface="Verdana"/>
                <a:ea typeface="Verdana"/>
                <a:sym typeface="Verdana"/>
              </a:rPr>
              <a:t>)</a:t>
            </a:r>
            <a:endParaRPr sz="1100" dirty="0">
              <a:solidFill>
                <a:schemeClr val="dk1"/>
              </a:solidFill>
              <a:latin typeface="Verdana"/>
              <a:ea typeface="Verdana"/>
              <a:sym typeface="Verdana"/>
            </a:endParaRPr>
          </a:p>
        </p:txBody>
      </p:sp>
      <p:pic>
        <p:nvPicPr>
          <p:cNvPr id="8" name="Picture 7">
            <a:extLst>
              <a:ext uri="{FF2B5EF4-FFF2-40B4-BE49-F238E27FC236}">
                <a16:creationId xmlns:a16="http://schemas.microsoft.com/office/drawing/2014/main" id="{F461D387-2CF8-4D54-8D8A-0A93EA61661E}"/>
              </a:ext>
            </a:extLst>
          </p:cNvPr>
          <p:cNvPicPr>
            <a:picLocks noChangeAspect="1"/>
          </p:cNvPicPr>
          <p:nvPr/>
        </p:nvPicPr>
        <p:blipFill>
          <a:blip r:embed="rId3"/>
          <a:stretch>
            <a:fillRect/>
          </a:stretch>
        </p:blipFill>
        <p:spPr>
          <a:xfrm>
            <a:off x="3718559" y="1490542"/>
            <a:ext cx="1821495" cy="1081208"/>
          </a:xfrm>
          <a:prstGeom prst="rect">
            <a:avLst/>
          </a:prstGeom>
        </p:spPr>
      </p:pic>
      <p:pic>
        <p:nvPicPr>
          <p:cNvPr id="10" name="Picture 9">
            <a:extLst>
              <a:ext uri="{FF2B5EF4-FFF2-40B4-BE49-F238E27FC236}">
                <a16:creationId xmlns:a16="http://schemas.microsoft.com/office/drawing/2014/main" id="{E86B7012-9DC8-4E3C-BE15-F3008A1DBF7D}"/>
              </a:ext>
            </a:extLst>
          </p:cNvPr>
          <p:cNvPicPr>
            <a:picLocks noChangeAspect="1"/>
          </p:cNvPicPr>
          <p:nvPr/>
        </p:nvPicPr>
        <p:blipFill>
          <a:blip r:embed="rId4"/>
          <a:stretch>
            <a:fillRect/>
          </a:stretch>
        </p:blipFill>
        <p:spPr>
          <a:xfrm>
            <a:off x="458303" y="3341072"/>
            <a:ext cx="2343150" cy="885825"/>
          </a:xfrm>
          <a:prstGeom prst="rect">
            <a:avLst/>
          </a:prstGeom>
        </p:spPr>
      </p:pic>
      <p:sp>
        <p:nvSpPr>
          <p:cNvPr id="11" name="Google Shape;61;p14">
            <a:extLst>
              <a:ext uri="{FF2B5EF4-FFF2-40B4-BE49-F238E27FC236}">
                <a16:creationId xmlns:a16="http://schemas.microsoft.com/office/drawing/2014/main" id="{B4ADD9F2-8E04-49BB-A7FF-EBD6853648D0}"/>
              </a:ext>
            </a:extLst>
          </p:cNvPr>
          <p:cNvSpPr txBox="1"/>
          <p:nvPr/>
        </p:nvSpPr>
        <p:spPr>
          <a:xfrm>
            <a:off x="393269" y="2571750"/>
            <a:ext cx="2457974" cy="733056"/>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s-ES" sz="1100" dirty="0">
                <a:solidFill>
                  <a:schemeClr val="dk1"/>
                </a:solidFill>
                <a:latin typeface="Verdana"/>
                <a:ea typeface="Verdana"/>
                <a:sym typeface="Verdana"/>
              </a:rPr>
              <a:t>RLM con TODOS los features </a:t>
            </a:r>
          </a:p>
          <a:p>
            <a:pPr marL="0" lvl="0" indent="0" algn="ctr" rtl="0">
              <a:lnSpc>
                <a:spcPct val="107916"/>
              </a:lnSpc>
              <a:spcBef>
                <a:spcPts val="0"/>
              </a:spcBef>
              <a:spcAft>
                <a:spcPts val="0"/>
              </a:spcAft>
              <a:buNone/>
            </a:pPr>
            <a:r>
              <a:rPr lang="es-ES" sz="1100" dirty="0">
                <a:solidFill>
                  <a:schemeClr val="dk1"/>
                </a:solidFill>
                <a:latin typeface="Verdana"/>
                <a:ea typeface="Verdana"/>
                <a:sym typeface="Verdana"/>
              </a:rPr>
              <a:t>(</a:t>
            </a:r>
            <a:r>
              <a:rPr lang="es-ES" sz="1100" dirty="0" err="1">
                <a:solidFill>
                  <a:schemeClr val="dk1"/>
                </a:solidFill>
                <a:latin typeface="Verdana"/>
                <a:ea typeface="Verdana"/>
                <a:sym typeface="Verdana"/>
              </a:rPr>
              <a:t>dummies</a:t>
            </a:r>
            <a:r>
              <a:rPr lang="es-ES" sz="1100" dirty="0">
                <a:solidFill>
                  <a:schemeClr val="dk1"/>
                </a:solidFill>
                <a:latin typeface="Verdana"/>
                <a:ea typeface="Verdana"/>
                <a:sym typeface="Verdana"/>
              </a:rPr>
              <a:t> incluidos) **sin normalizar**</a:t>
            </a:r>
            <a:endParaRPr sz="1100" dirty="0">
              <a:solidFill>
                <a:schemeClr val="dk1"/>
              </a:solidFill>
              <a:latin typeface="Verdana"/>
              <a:ea typeface="Verdana"/>
              <a:sym typeface="Verdana"/>
            </a:endParaRPr>
          </a:p>
        </p:txBody>
      </p:sp>
      <p:pic>
        <p:nvPicPr>
          <p:cNvPr id="13" name="Picture 12">
            <a:extLst>
              <a:ext uri="{FF2B5EF4-FFF2-40B4-BE49-F238E27FC236}">
                <a16:creationId xmlns:a16="http://schemas.microsoft.com/office/drawing/2014/main" id="{455744B4-F92C-47E8-B27E-EDC814D4E4CF}"/>
              </a:ext>
            </a:extLst>
          </p:cNvPr>
          <p:cNvPicPr>
            <a:picLocks noChangeAspect="1"/>
          </p:cNvPicPr>
          <p:nvPr/>
        </p:nvPicPr>
        <p:blipFill>
          <a:blip r:embed="rId5"/>
          <a:stretch>
            <a:fillRect/>
          </a:stretch>
        </p:blipFill>
        <p:spPr>
          <a:xfrm>
            <a:off x="4023905" y="3341072"/>
            <a:ext cx="2628900" cy="895350"/>
          </a:xfrm>
          <a:prstGeom prst="rect">
            <a:avLst/>
          </a:prstGeom>
        </p:spPr>
      </p:pic>
      <p:sp>
        <p:nvSpPr>
          <p:cNvPr id="14" name="Google Shape;61;p14">
            <a:extLst>
              <a:ext uri="{FF2B5EF4-FFF2-40B4-BE49-F238E27FC236}">
                <a16:creationId xmlns:a16="http://schemas.microsoft.com/office/drawing/2014/main" id="{596C1271-731F-49A9-94CB-A3C0CDF78ADE}"/>
              </a:ext>
            </a:extLst>
          </p:cNvPr>
          <p:cNvSpPr txBox="1"/>
          <p:nvPr/>
        </p:nvSpPr>
        <p:spPr>
          <a:xfrm>
            <a:off x="3657840" y="2663153"/>
            <a:ext cx="3764428" cy="550249"/>
          </a:xfrm>
          <a:prstGeom prst="rect">
            <a:avLst/>
          </a:prstGeom>
          <a:noFill/>
          <a:ln>
            <a:noFill/>
          </a:ln>
        </p:spPr>
        <p:txBody>
          <a:bodyPr spcFirstLastPara="1" wrap="square" lIns="91425" tIns="91425" rIns="91425" bIns="91425" anchor="t" anchorCtr="0">
            <a:spAutoFit/>
          </a:bodyPr>
          <a:lstStyle/>
          <a:p>
            <a:pPr algn="ctr">
              <a:lnSpc>
                <a:spcPct val="107916"/>
              </a:lnSpc>
            </a:pPr>
            <a:r>
              <a:rPr lang="es-ES" sz="1100" dirty="0">
                <a:solidFill>
                  <a:schemeClr val="dk1"/>
                </a:solidFill>
                <a:latin typeface="Verdana"/>
                <a:ea typeface="Verdana"/>
                <a:sym typeface="Verdana"/>
              </a:rPr>
              <a:t>RLM con TODOS los features (</a:t>
            </a:r>
            <a:r>
              <a:rPr lang="es-ES" sz="1100" dirty="0" err="1">
                <a:solidFill>
                  <a:schemeClr val="dk1"/>
                </a:solidFill>
                <a:latin typeface="Verdana"/>
                <a:ea typeface="Verdana"/>
                <a:sym typeface="Verdana"/>
              </a:rPr>
              <a:t>dummies</a:t>
            </a:r>
            <a:r>
              <a:rPr lang="es-ES" sz="1100" dirty="0">
                <a:solidFill>
                  <a:schemeClr val="dk1"/>
                </a:solidFill>
                <a:latin typeface="Verdana"/>
                <a:ea typeface="Verdana"/>
                <a:sym typeface="Verdana"/>
              </a:rPr>
              <a:t> incluidos) </a:t>
            </a:r>
          </a:p>
          <a:p>
            <a:pPr algn="ctr">
              <a:lnSpc>
                <a:spcPct val="107916"/>
              </a:lnSpc>
            </a:pPr>
            <a:r>
              <a:rPr lang="es-ES" sz="1100" dirty="0">
                <a:solidFill>
                  <a:schemeClr val="dk1"/>
                </a:solidFill>
                <a:latin typeface="Verdana"/>
                <a:ea typeface="Verdana"/>
                <a:sym typeface="Verdana"/>
              </a:rPr>
              <a:t>**con normalización**  (usando </a:t>
            </a:r>
            <a:r>
              <a:rPr lang="es-ES" sz="1100" dirty="0" err="1">
                <a:solidFill>
                  <a:schemeClr val="dk1"/>
                </a:solidFill>
                <a:latin typeface="Verdana"/>
                <a:ea typeface="Verdana"/>
                <a:sym typeface="Verdana"/>
              </a:rPr>
              <a:t>Scale</a:t>
            </a:r>
            <a:r>
              <a:rPr lang="es-ES" sz="1100" dirty="0">
                <a:solidFill>
                  <a:schemeClr val="dk1"/>
                </a:solidFill>
                <a:latin typeface="Verdana"/>
                <a:ea typeface="Verdana"/>
                <a:sym typeface="Verdana"/>
              </a:rPr>
              <a:t>)</a:t>
            </a:r>
            <a:endParaRPr sz="1100" dirty="0">
              <a:solidFill>
                <a:schemeClr val="dk1"/>
              </a:solidFill>
              <a:latin typeface="Verdana"/>
              <a:ea typeface="Verdana"/>
              <a:sym typeface="Verdana"/>
            </a:endParaRPr>
          </a:p>
        </p:txBody>
      </p:sp>
    </p:spTree>
    <p:extLst>
      <p:ext uri="{BB962C8B-B14F-4D97-AF65-F5344CB8AC3E}">
        <p14:creationId xmlns:p14="http://schemas.microsoft.com/office/powerpoint/2010/main" val="100186265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0" y="296090"/>
            <a:ext cx="6461639" cy="743335"/>
          </a:xfrm>
        </p:spPr>
        <p:txBody>
          <a:bodyPr/>
          <a:lstStyle/>
          <a:p>
            <a:r>
              <a:rPr lang="es-AR" dirty="0"/>
              <a:t>Modelado: Regresión lineal múltiple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TextBox 4">
            <a:extLst>
              <a:ext uri="{FF2B5EF4-FFF2-40B4-BE49-F238E27FC236}">
                <a16:creationId xmlns:a16="http://schemas.microsoft.com/office/drawing/2014/main" id="{288D54EE-173C-404D-96AF-CB565F91A013}"/>
              </a:ext>
            </a:extLst>
          </p:cNvPr>
          <p:cNvSpPr txBox="1"/>
          <p:nvPr/>
        </p:nvSpPr>
        <p:spPr>
          <a:xfrm>
            <a:off x="476794" y="1353093"/>
            <a:ext cx="6990806" cy="2554545"/>
          </a:xfrm>
          <a:prstGeom prst="rect">
            <a:avLst/>
          </a:prstGeom>
          <a:noFill/>
        </p:spPr>
        <p:txBody>
          <a:bodyPr wrap="square" rtlCol="0">
            <a:spAutoFit/>
          </a:bodyPr>
          <a:lstStyle/>
          <a:p>
            <a:r>
              <a:rPr lang="es-ES" sz="2000" dirty="0"/>
              <a:t>Segunda Instancia: </a:t>
            </a:r>
          </a:p>
          <a:p>
            <a:endParaRPr lang="es-ES" sz="2000" dirty="0"/>
          </a:p>
          <a:p>
            <a:r>
              <a:rPr lang="es-ES" sz="2000" dirty="0"/>
              <a:t>Trabajamos en un modelo mas complejo creando columnas de valor predictivo a partir de columnas descriptivas (ej. Amenities y Localización).</a:t>
            </a:r>
          </a:p>
          <a:p>
            <a:endParaRPr lang="es-ES" sz="2000" dirty="0"/>
          </a:p>
          <a:p>
            <a:r>
              <a:rPr lang="es-ES" sz="2000" dirty="0"/>
              <a:t>En este nuevo modelado los valores que evalúan la precisión del modelo  mejoraron sustancialmente.</a:t>
            </a:r>
            <a:endParaRPr lang="es-AR" sz="2000" dirty="0"/>
          </a:p>
        </p:txBody>
      </p:sp>
    </p:spTree>
    <p:extLst>
      <p:ext uri="{BB962C8B-B14F-4D97-AF65-F5344CB8AC3E}">
        <p14:creationId xmlns:p14="http://schemas.microsoft.com/office/powerpoint/2010/main" val="238959812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1182208" y="242550"/>
            <a:ext cx="5636805" cy="749662"/>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RLM con las 3 features originales juntas **sin normalización**</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dirty="0"/>
          </a:p>
        </p:txBody>
      </p:sp>
      <p:pic>
        <p:nvPicPr>
          <p:cNvPr id="3" name="Picture 2">
            <a:extLst>
              <a:ext uri="{FF2B5EF4-FFF2-40B4-BE49-F238E27FC236}">
                <a16:creationId xmlns:a16="http://schemas.microsoft.com/office/drawing/2014/main" id="{944FD778-E607-473C-BFA6-364B74713AC6}"/>
              </a:ext>
            </a:extLst>
          </p:cNvPr>
          <p:cNvPicPr>
            <a:picLocks noChangeAspect="1"/>
          </p:cNvPicPr>
          <p:nvPr/>
        </p:nvPicPr>
        <p:blipFill>
          <a:blip r:embed="rId3"/>
          <a:stretch>
            <a:fillRect/>
          </a:stretch>
        </p:blipFill>
        <p:spPr>
          <a:xfrm>
            <a:off x="543140" y="1076811"/>
            <a:ext cx="2028825" cy="990600"/>
          </a:xfrm>
          <a:prstGeom prst="rect">
            <a:avLst/>
          </a:prstGeom>
        </p:spPr>
      </p:pic>
      <p:pic>
        <p:nvPicPr>
          <p:cNvPr id="6" name="Picture 5">
            <a:extLst>
              <a:ext uri="{FF2B5EF4-FFF2-40B4-BE49-F238E27FC236}">
                <a16:creationId xmlns:a16="http://schemas.microsoft.com/office/drawing/2014/main" id="{13448B0C-5D14-49B3-AA87-47BF159D2E00}"/>
              </a:ext>
            </a:extLst>
          </p:cNvPr>
          <p:cNvPicPr>
            <a:picLocks noChangeAspect="1"/>
          </p:cNvPicPr>
          <p:nvPr/>
        </p:nvPicPr>
        <p:blipFill>
          <a:blip r:embed="rId4"/>
          <a:stretch>
            <a:fillRect/>
          </a:stretch>
        </p:blipFill>
        <p:spPr>
          <a:xfrm>
            <a:off x="4929851" y="1040502"/>
            <a:ext cx="2162175" cy="1028700"/>
          </a:xfrm>
          <a:prstGeom prst="rect">
            <a:avLst/>
          </a:prstGeom>
        </p:spPr>
      </p:pic>
      <p:pic>
        <p:nvPicPr>
          <p:cNvPr id="8" name="Picture 7">
            <a:extLst>
              <a:ext uri="{FF2B5EF4-FFF2-40B4-BE49-F238E27FC236}">
                <a16:creationId xmlns:a16="http://schemas.microsoft.com/office/drawing/2014/main" id="{48ADDA86-3118-45B2-8398-F59262C7D5CA}"/>
              </a:ext>
            </a:extLst>
          </p:cNvPr>
          <p:cNvPicPr>
            <a:picLocks noChangeAspect="1"/>
          </p:cNvPicPr>
          <p:nvPr/>
        </p:nvPicPr>
        <p:blipFill>
          <a:blip r:embed="rId5"/>
          <a:stretch>
            <a:fillRect/>
          </a:stretch>
        </p:blipFill>
        <p:spPr>
          <a:xfrm>
            <a:off x="3255451" y="2117492"/>
            <a:ext cx="4240133" cy="2857481"/>
          </a:xfrm>
          <a:prstGeom prst="rect">
            <a:avLst/>
          </a:prstGeom>
        </p:spPr>
      </p:pic>
    </p:spTree>
    <p:extLst>
      <p:ext uri="{BB962C8B-B14F-4D97-AF65-F5344CB8AC3E}">
        <p14:creationId xmlns:p14="http://schemas.microsoft.com/office/powerpoint/2010/main" val="394431521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481129" y="242549"/>
            <a:ext cx="5636805" cy="749662"/>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RLM con las 3 features originales juntas **Con normalización**  (usando </a:t>
            </a:r>
            <a:r>
              <a:rPr lang="es-ES" sz="1700" b="1" dirty="0" err="1">
                <a:solidFill>
                  <a:schemeClr val="dk1"/>
                </a:solidFill>
                <a:latin typeface="Verdana"/>
                <a:ea typeface="Verdana"/>
                <a:cs typeface="Verdana"/>
                <a:sym typeface="Verdana"/>
              </a:rPr>
              <a:t>Scale</a:t>
            </a:r>
            <a:r>
              <a:rPr lang="es-ES" sz="1700" b="1" dirty="0">
                <a:solidFill>
                  <a:schemeClr val="dk1"/>
                </a:solidFill>
                <a:latin typeface="Verdana"/>
                <a:ea typeface="Verdana"/>
                <a:cs typeface="Verdana"/>
                <a:sym typeface="Verdana"/>
              </a:rPr>
              <a:t>)</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dirty="0"/>
          </a:p>
        </p:txBody>
      </p:sp>
      <p:pic>
        <p:nvPicPr>
          <p:cNvPr id="5" name="Picture 4">
            <a:extLst>
              <a:ext uri="{FF2B5EF4-FFF2-40B4-BE49-F238E27FC236}">
                <a16:creationId xmlns:a16="http://schemas.microsoft.com/office/drawing/2014/main" id="{86C63413-16BE-47C9-B25B-5EDC12544A36}"/>
              </a:ext>
            </a:extLst>
          </p:cNvPr>
          <p:cNvPicPr>
            <a:picLocks noChangeAspect="1"/>
          </p:cNvPicPr>
          <p:nvPr/>
        </p:nvPicPr>
        <p:blipFill>
          <a:blip r:embed="rId3"/>
          <a:stretch>
            <a:fillRect/>
          </a:stretch>
        </p:blipFill>
        <p:spPr>
          <a:xfrm>
            <a:off x="775181" y="865879"/>
            <a:ext cx="1450568" cy="861032"/>
          </a:xfrm>
          <a:prstGeom prst="rect">
            <a:avLst/>
          </a:prstGeom>
        </p:spPr>
      </p:pic>
      <p:pic>
        <p:nvPicPr>
          <p:cNvPr id="9" name="Picture 8">
            <a:extLst>
              <a:ext uri="{FF2B5EF4-FFF2-40B4-BE49-F238E27FC236}">
                <a16:creationId xmlns:a16="http://schemas.microsoft.com/office/drawing/2014/main" id="{804BD64D-35A5-41F5-921E-04312A3EA46F}"/>
              </a:ext>
            </a:extLst>
          </p:cNvPr>
          <p:cNvPicPr>
            <a:picLocks noChangeAspect="1"/>
          </p:cNvPicPr>
          <p:nvPr/>
        </p:nvPicPr>
        <p:blipFill>
          <a:blip r:embed="rId4"/>
          <a:stretch>
            <a:fillRect/>
          </a:stretch>
        </p:blipFill>
        <p:spPr>
          <a:xfrm>
            <a:off x="3508744" y="865879"/>
            <a:ext cx="4453048" cy="4035072"/>
          </a:xfrm>
          <a:prstGeom prst="rect">
            <a:avLst/>
          </a:prstGeom>
        </p:spPr>
      </p:pic>
    </p:spTree>
    <p:extLst>
      <p:ext uri="{BB962C8B-B14F-4D97-AF65-F5344CB8AC3E}">
        <p14:creationId xmlns:p14="http://schemas.microsoft.com/office/powerpoint/2010/main" val="122455643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
        <p:cNvGrpSpPr/>
        <p:nvPr/>
      </p:nvGrpSpPr>
      <p:grpSpPr>
        <a:xfrm>
          <a:off x="0" y="0"/>
          <a:ext cx="0" cy="0"/>
          <a:chOff x="0" y="0"/>
          <a:chExt cx="0" cy="0"/>
        </a:xfrm>
      </p:grpSpPr>
      <p:sp>
        <p:nvSpPr>
          <p:cNvPr id="68" name="Google Shape;68;p15"/>
          <p:cNvSpPr txBox="1"/>
          <p:nvPr/>
        </p:nvSpPr>
        <p:spPr>
          <a:xfrm>
            <a:off x="-129308" y="61099"/>
            <a:ext cx="6735060" cy="4321281"/>
          </a:xfrm>
          <a:prstGeom prst="rect">
            <a:avLst/>
          </a:prstGeom>
          <a:noFill/>
          <a:ln>
            <a:noFill/>
          </a:ln>
        </p:spPr>
        <p:txBody>
          <a:bodyPr spcFirstLastPara="1" wrap="square" lIns="91425" tIns="91425" rIns="91425" bIns="91425" anchor="t" anchorCtr="0">
            <a:spAutoFit/>
          </a:bodyPr>
          <a:lstStyle/>
          <a:p>
            <a:pPr marL="0" lvl="0" indent="0" rtl="0">
              <a:lnSpc>
                <a:spcPct val="107916"/>
              </a:lnSpc>
              <a:spcBef>
                <a:spcPts val="0"/>
              </a:spcBef>
              <a:spcAft>
                <a:spcPts val="0"/>
              </a:spcAft>
              <a:buNone/>
            </a:pPr>
            <a:r>
              <a:rPr lang="en" sz="3200" b="1" dirty="0">
                <a:solidFill>
                  <a:schemeClr val="tx1"/>
                </a:solidFill>
                <a:latin typeface="Verdana"/>
                <a:ea typeface="Verdana"/>
                <a:cs typeface="Verdana"/>
                <a:sym typeface="Verdana"/>
              </a:rPr>
              <a:t>   OBJETIVOS</a:t>
            </a:r>
          </a:p>
          <a:p>
            <a:pPr marL="0" lvl="0" indent="0" algn="ctr" rtl="0">
              <a:lnSpc>
                <a:spcPct val="107916"/>
              </a:lnSpc>
              <a:spcBef>
                <a:spcPts val="0"/>
              </a:spcBef>
              <a:spcAft>
                <a:spcPts val="0"/>
              </a:spcAft>
              <a:buNone/>
            </a:pPr>
            <a:endParaRPr lang="en" sz="3200" b="1" dirty="0">
              <a:solidFill>
                <a:schemeClr val="tx1"/>
              </a:solidFill>
              <a:latin typeface="Verdana"/>
              <a:ea typeface="Verdana"/>
              <a:cs typeface="Verdana"/>
              <a:sym typeface="Verdana"/>
            </a:endParaRPr>
          </a:p>
          <a:p>
            <a:pPr marL="457200" lvl="0" indent="-336550" algn="l" rtl="0">
              <a:spcBef>
                <a:spcPts val="800"/>
              </a:spcBef>
              <a:spcAft>
                <a:spcPts val="0"/>
              </a:spcAft>
              <a:buClr>
                <a:schemeClr val="dk1"/>
              </a:buClr>
              <a:buSzPts val="1700"/>
              <a:buFont typeface="Verdana"/>
              <a:buChar char="●"/>
            </a:pPr>
            <a:r>
              <a:rPr lang="es-ES" sz="2400" dirty="0">
                <a:solidFill>
                  <a:schemeClr val="tx1"/>
                </a:solidFill>
                <a:latin typeface="Verdana"/>
                <a:ea typeface="Verdana"/>
                <a:cs typeface="Verdana"/>
                <a:sym typeface="Verdana"/>
              </a:rPr>
              <a:t>Diseñar un modelo que permita predecir si un paciente debe ser internado luego de completar un TRIAGE y post revisación Guardia Médica, buscando optimizar el uso de capacidad instalada y minimizar la estructura de costos.</a:t>
            </a:r>
          </a:p>
          <a:p>
            <a:pPr marL="120650" lvl="0" algn="l" rtl="0">
              <a:lnSpc>
                <a:spcPct val="107916"/>
              </a:lnSpc>
              <a:spcBef>
                <a:spcPts val="800"/>
              </a:spcBef>
              <a:spcAft>
                <a:spcPts val="0"/>
              </a:spcAft>
              <a:buClr>
                <a:schemeClr val="dk1"/>
              </a:buClr>
              <a:buSzPts val="1700"/>
            </a:pPr>
            <a:endParaRPr lang="en" sz="1700" dirty="0">
              <a:solidFill>
                <a:schemeClr val="tx1"/>
              </a:solidFill>
              <a:latin typeface="Verdana"/>
              <a:ea typeface="Verdana"/>
              <a:cs typeface="Verdana"/>
              <a:sym typeface="Verdana"/>
            </a:endParaRPr>
          </a:p>
        </p:txBody>
      </p:sp>
      <p:sp>
        <p:nvSpPr>
          <p:cNvPr id="69" name="Google Shape;69;p15"/>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Google Shape;4132;p40">
            <a:extLst>
              <a:ext uri="{FF2B5EF4-FFF2-40B4-BE49-F238E27FC236}">
                <a16:creationId xmlns:a16="http://schemas.microsoft.com/office/drawing/2014/main" id="{05B18505-A977-43B0-BA38-6D380AFF034C}"/>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tx1"/>
                </a:solidFill>
              </a:rPr>
              <a:t>3</a:t>
            </a:fld>
            <a:endParaRPr dirty="0">
              <a:solidFill>
                <a:schemeClr val="tx1"/>
              </a:solidFil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1182208" y="242550"/>
            <a:ext cx="5636805" cy="749662"/>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RLM con TODOS los features </a:t>
            </a:r>
          </a:p>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a:t>
            </a:r>
            <a:r>
              <a:rPr lang="es-ES" sz="1700" b="1" dirty="0" err="1">
                <a:solidFill>
                  <a:schemeClr val="dk1"/>
                </a:solidFill>
                <a:latin typeface="Verdana"/>
                <a:ea typeface="Verdana"/>
                <a:cs typeface="Verdana"/>
                <a:sym typeface="Verdana"/>
              </a:rPr>
              <a:t>dummies</a:t>
            </a:r>
            <a:r>
              <a:rPr lang="es-ES" sz="1700" b="1" dirty="0">
                <a:solidFill>
                  <a:schemeClr val="dk1"/>
                </a:solidFill>
                <a:latin typeface="Verdana"/>
                <a:ea typeface="Verdana"/>
                <a:cs typeface="Verdana"/>
                <a:sym typeface="Verdana"/>
              </a:rPr>
              <a:t> incluidos) **sin normalizar**</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dirty="0"/>
          </a:p>
        </p:txBody>
      </p:sp>
      <p:pic>
        <p:nvPicPr>
          <p:cNvPr id="5" name="Picture 4">
            <a:extLst>
              <a:ext uri="{FF2B5EF4-FFF2-40B4-BE49-F238E27FC236}">
                <a16:creationId xmlns:a16="http://schemas.microsoft.com/office/drawing/2014/main" id="{6E119257-040C-4AC4-AD48-B71C5F876569}"/>
              </a:ext>
            </a:extLst>
          </p:cNvPr>
          <p:cNvPicPr>
            <a:picLocks noChangeAspect="1"/>
          </p:cNvPicPr>
          <p:nvPr/>
        </p:nvPicPr>
        <p:blipFill>
          <a:blip r:embed="rId3"/>
          <a:stretch>
            <a:fillRect/>
          </a:stretch>
        </p:blipFill>
        <p:spPr>
          <a:xfrm>
            <a:off x="365881" y="992212"/>
            <a:ext cx="2294450" cy="976531"/>
          </a:xfrm>
          <a:prstGeom prst="rect">
            <a:avLst/>
          </a:prstGeom>
        </p:spPr>
      </p:pic>
      <p:pic>
        <p:nvPicPr>
          <p:cNvPr id="9" name="Picture 8">
            <a:extLst>
              <a:ext uri="{FF2B5EF4-FFF2-40B4-BE49-F238E27FC236}">
                <a16:creationId xmlns:a16="http://schemas.microsoft.com/office/drawing/2014/main" id="{1B54B825-42EE-4E8E-A878-767A428519B6}"/>
              </a:ext>
            </a:extLst>
          </p:cNvPr>
          <p:cNvPicPr>
            <a:picLocks noChangeAspect="1"/>
          </p:cNvPicPr>
          <p:nvPr/>
        </p:nvPicPr>
        <p:blipFill>
          <a:blip r:embed="rId4"/>
          <a:stretch>
            <a:fillRect/>
          </a:stretch>
        </p:blipFill>
        <p:spPr>
          <a:xfrm>
            <a:off x="3215652" y="1008629"/>
            <a:ext cx="4713647" cy="4105172"/>
          </a:xfrm>
          <a:prstGeom prst="rect">
            <a:avLst/>
          </a:prstGeom>
        </p:spPr>
      </p:pic>
    </p:spTree>
    <p:extLst>
      <p:ext uri="{BB962C8B-B14F-4D97-AF65-F5344CB8AC3E}">
        <p14:creationId xmlns:p14="http://schemas.microsoft.com/office/powerpoint/2010/main" val="23474872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1182208" y="242550"/>
            <a:ext cx="6366908" cy="749662"/>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RLM con TODOS los features (</a:t>
            </a:r>
            <a:r>
              <a:rPr lang="es-ES" sz="1700" b="1" dirty="0" err="1">
                <a:solidFill>
                  <a:schemeClr val="dk1"/>
                </a:solidFill>
                <a:latin typeface="Verdana"/>
                <a:ea typeface="Verdana"/>
                <a:cs typeface="Verdana"/>
                <a:sym typeface="Verdana"/>
              </a:rPr>
              <a:t>dummies</a:t>
            </a:r>
            <a:r>
              <a:rPr lang="es-ES" sz="1700" b="1" dirty="0">
                <a:solidFill>
                  <a:schemeClr val="dk1"/>
                </a:solidFill>
                <a:latin typeface="Verdana"/>
                <a:ea typeface="Verdana"/>
                <a:cs typeface="Verdana"/>
                <a:sym typeface="Verdana"/>
              </a:rPr>
              <a:t> incluidos) </a:t>
            </a:r>
          </a:p>
          <a:p>
            <a:pPr marL="0" lvl="0" indent="0" algn="ctr" rtl="0">
              <a:lnSpc>
                <a:spcPct val="107916"/>
              </a:lnSpc>
              <a:spcBef>
                <a:spcPts val="0"/>
              </a:spcBef>
              <a:spcAft>
                <a:spcPts val="0"/>
              </a:spcAft>
              <a:buNone/>
            </a:pPr>
            <a:r>
              <a:rPr lang="es-ES" sz="1700" b="1" dirty="0">
                <a:solidFill>
                  <a:schemeClr val="dk1"/>
                </a:solidFill>
                <a:latin typeface="Verdana"/>
                <a:ea typeface="Verdana"/>
                <a:cs typeface="Verdana"/>
                <a:sym typeface="Verdana"/>
              </a:rPr>
              <a:t>**con normalización**  (usando </a:t>
            </a:r>
            <a:r>
              <a:rPr lang="es-ES" sz="1700" b="1" dirty="0" err="1">
                <a:solidFill>
                  <a:schemeClr val="dk1"/>
                </a:solidFill>
                <a:latin typeface="Verdana"/>
                <a:ea typeface="Verdana"/>
                <a:cs typeface="Verdana"/>
                <a:sym typeface="Verdana"/>
              </a:rPr>
              <a:t>Scale</a:t>
            </a:r>
            <a:r>
              <a:rPr lang="es-ES" sz="1700" b="1" dirty="0">
                <a:solidFill>
                  <a:schemeClr val="dk1"/>
                </a:solidFill>
                <a:latin typeface="Verdana"/>
                <a:ea typeface="Verdana"/>
                <a:cs typeface="Verdana"/>
                <a:sym typeface="Verdana"/>
              </a:rPr>
              <a:t>)</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dirty="0"/>
          </a:p>
        </p:txBody>
      </p:sp>
      <p:pic>
        <p:nvPicPr>
          <p:cNvPr id="5" name="Picture 4">
            <a:extLst>
              <a:ext uri="{FF2B5EF4-FFF2-40B4-BE49-F238E27FC236}">
                <a16:creationId xmlns:a16="http://schemas.microsoft.com/office/drawing/2014/main" id="{7223E5ED-F5B4-4457-B114-5173D13891AF}"/>
              </a:ext>
            </a:extLst>
          </p:cNvPr>
          <p:cNvPicPr>
            <a:picLocks noChangeAspect="1"/>
          </p:cNvPicPr>
          <p:nvPr/>
        </p:nvPicPr>
        <p:blipFill>
          <a:blip r:embed="rId3"/>
          <a:stretch>
            <a:fillRect/>
          </a:stretch>
        </p:blipFill>
        <p:spPr>
          <a:xfrm>
            <a:off x="336892" y="1034150"/>
            <a:ext cx="2455292" cy="888263"/>
          </a:xfrm>
          <a:prstGeom prst="rect">
            <a:avLst/>
          </a:prstGeom>
        </p:spPr>
      </p:pic>
      <p:pic>
        <p:nvPicPr>
          <p:cNvPr id="9" name="Picture 8">
            <a:extLst>
              <a:ext uri="{FF2B5EF4-FFF2-40B4-BE49-F238E27FC236}">
                <a16:creationId xmlns:a16="http://schemas.microsoft.com/office/drawing/2014/main" id="{50AB4C90-AC3F-4ED5-8285-C53238B9D154}"/>
              </a:ext>
            </a:extLst>
          </p:cNvPr>
          <p:cNvPicPr>
            <a:picLocks noChangeAspect="1"/>
          </p:cNvPicPr>
          <p:nvPr/>
        </p:nvPicPr>
        <p:blipFill>
          <a:blip r:embed="rId4"/>
          <a:stretch>
            <a:fillRect/>
          </a:stretch>
        </p:blipFill>
        <p:spPr>
          <a:xfrm>
            <a:off x="3135440" y="992212"/>
            <a:ext cx="4735033" cy="4093831"/>
          </a:xfrm>
          <a:prstGeom prst="rect">
            <a:avLst/>
          </a:prstGeom>
        </p:spPr>
      </p:pic>
    </p:spTree>
    <p:extLst>
      <p:ext uri="{BB962C8B-B14F-4D97-AF65-F5344CB8AC3E}">
        <p14:creationId xmlns:p14="http://schemas.microsoft.com/office/powerpoint/2010/main" val="355248849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95400" y="242550"/>
            <a:ext cx="355938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Analisis</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3" name="Picture 2">
            <a:extLst>
              <a:ext uri="{FF2B5EF4-FFF2-40B4-BE49-F238E27FC236}">
                <a16:creationId xmlns:a16="http://schemas.microsoft.com/office/drawing/2014/main" id="{55A2D3B3-7E1C-4F78-8C7B-9B962F3A6D26}"/>
              </a:ext>
            </a:extLst>
          </p:cNvPr>
          <p:cNvPicPr>
            <a:picLocks noChangeAspect="1"/>
          </p:cNvPicPr>
          <p:nvPr/>
        </p:nvPicPr>
        <p:blipFill>
          <a:blip r:embed="rId3"/>
          <a:stretch>
            <a:fillRect/>
          </a:stretch>
        </p:blipFill>
        <p:spPr>
          <a:xfrm>
            <a:off x="324629" y="1182360"/>
            <a:ext cx="4129735" cy="3187265"/>
          </a:xfrm>
          <a:prstGeom prst="rect">
            <a:avLst/>
          </a:prstGeom>
        </p:spPr>
      </p:pic>
      <p:sp>
        <p:nvSpPr>
          <p:cNvPr id="5" name="Google Shape;4132;p40">
            <a:extLst>
              <a:ext uri="{FF2B5EF4-FFF2-40B4-BE49-F238E27FC236}">
                <a16:creationId xmlns:a16="http://schemas.microsoft.com/office/drawing/2014/main" id="{53AA2C48-2D1C-4DE8-B8E8-9BC637776F6E}"/>
              </a:ext>
            </a:extLst>
          </p:cNvPr>
          <p:cNvSpPr txBox="1">
            <a:spLocks noGrp="1"/>
          </p:cNvSpPr>
          <p:nvPr>
            <p:ph type="sldNum" idx="12"/>
          </p:nvPr>
        </p:nvSpPr>
        <p:spPr>
          <a:xfrm>
            <a:off x="50279" y="4704150"/>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dirty="0"/>
          </a:p>
        </p:txBody>
      </p:sp>
      <p:pic>
        <p:nvPicPr>
          <p:cNvPr id="4" name="Picture 3">
            <a:extLst>
              <a:ext uri="{FF2B5EF4-FFF2-40B4-BE49-F238E27FC236}">
                <a16:creationId xmlns:a16="http://schemas.microsoft.com/office/drawing/2014/main" id="{1FDBAE75-082F-4050-A34E-54F3EF62D53D}"/>
              </a:ext>
            </a:extLst>
          </p:cNvPr>
          <p:cNvPicPr>
            <a:picLocks noChangeAspect="1"/>
          </p:cNvPicPr>
          <p:nvPr/>
        </p:nvPicPr>
        <p:blipFill>
          <a:blip r:embed="rId4"/>
          <a:stretch>
            <a:fillRect/>
          </a:stretch>
        </p:blipFill>
        <p:spPr>
          <a:xfrm>
            <a:off x="5323438" y="110032"/>
            <a:ext cx="3820562" cy="2665961"/>
          </a:xfrm>
          <a:prstGeom prst="rect">
            <a:avLst/>
          </a:prstGeom>
        </p:spPr>
      </p:pic>
      <p:pic>
        <p:nvPicPr>
          <p:cNvPr id="7" name="Picture 6">
            <a:extLst>
              <a:ext uri="{FF2B5EF4-FFF2-40B4-BE49-F238E27FC236}">
                <a16:creationId xmlns:a16="http://schemas.microsoft.com/office/drawing/2014/main" id="{988AA192-0EDD-41C2-A4D5-08C8AD6F4E76}"/>
              </a:ext>
            </a:extLst>
          </p:cNvPr>
          <p:cNvPicPr>
            <a:picLocks noChangeAspect="1"/>
          </p:cNvPicPr>
          <p:nvPr/>
        </p:nvPicPr>
        <p:blipFill>
          <a:blip r:embed="rId5"/>
          <a:stretch>
            <a:fillRect/>
          </a:stretch>
        </p:blipFill>
        <p:spPr>
          <a:xfrm>
            <a:off x="5170462" y="3215506"/>
            <a:ext cx="3342911" cy="2184213"/>
          </a:xfrm>
          <a:prstGeom prst="rect">
            <a:avLst/>
          </a:prstGeom>
        </p:spPr>
      </p:pic>
    </p:spTree>
    <p:extLst>
      <p:ext uri="{BB962C8B-B14F-4D97-AF65-F5344CB8AC3E}">
        <p14:creationId xmlns:p14="http://schemas.microsoft.com/office/powerpoint/2010/main" val="268893165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5" name="Google Shape;4132;p40">
            <a:extLst>
              <a:ext uri="{FF2B5EF4-FFF2-40B4-BE49-F238E27FC236}">
                <a16:creationId xmlns:a16="http://schemas.microsoft.com/office/drawing/2014/main" id="{53AA2C48-2D1C-4DE8-B8E8-9BC637776F6E}"/>
              </a:ext>
            </a:extLst>
          </p:cNvPr>
          <p:cNvSpPr txBox="1">
            <a:spLocks noGrp="1"/>
          </p:cNvSpPr>
          <p:nvPr>
            <p:ph type="sldNum" idx="12"/>
          </p:nvPr>
        </p:nvSpPr>
        <p:spPr>
          <a:xfrm>
            <a:off x="50279" y="4704150"/>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dirty="0"/>
          </a:p>
        </p:txBody>
      </p:sp>
      <p:pic>
        <p:nvPicPr>
          <p:cNvPr id="6" name="Picture 5">
            <a:extLst>
              <a:ext uri="{FF2B5EF4-FFF2-40B4-BE49-F238E27FC236}">
                <a16:creationId xmlns:a16="http://schemas.microsoft.com/office/drawing/2014/main" id="{25D380AA-1582-4E8B-AC35-9C147FB11B42}"/>
              </a:ext>
            </a:extLst>
          </p:cNvPr>
          <p:cNvPicPr>
            <a:picLocks noChangeAspect="1"/>
          </p:cNvPicPr>
          <p:nvPr/>
        </p:nvPicPr>
        <p:blipFill>
          <a:blip r:embed="rId3"/>
          <a:stretch>
            <a:fillRect/>
          </a:stretch>
        </p:blipFill>
        <p:spPr>
          <a:xfrm>
            <a:off x="1387120" y="930421"/>
            <a:ext cx="4741194" cy="3097832"/>
          </a:xfrm>
          <a:prstGeom prst="rect">
            <a:avLst/>
          </a:prstGeom>
        </p:spPr>
      </p:pic>
    </p:spTree>
    <p:extLst>
      <p:ext uri="{BB962C8B-B14F-4D97-AF65-F5344CB8AC3E}">
        <p14:creationId xmlns:p14="http://schemas.microsoft.com/office/powerpoint/2010/main" val="43682742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836143" y="76567"/>
            <a:ext cx="6365845"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34</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6" name="Picture 5">
            <a:extLst>
              <a:ext uri="{FF2B5EF4-FFF2-40B4-BE49-F238E27FC236}">
                <a16:creationId xmlns:a16="http://schemas.microsoft.com/office/drawing/2014/main" id="{FD2F54AA-066F-4C50-8B59-725C57C2899A}"/>
              </a:ext>
            </a:extLst>
          </p:cNvPr>
          <p:cNvPicPr>
            <a:picLocks noChangeAspect="1"/>
          </p:cNvPicPr>
          <p:nvPr/>
        </p:nvPicPr>
        <p:blipFill>
          <a:blip r:embed="rId3"/>
          <a:stretch>
            <a:fillRect/>
          </a:stretch>
        </p:blipFill>
        <p:spPr>
          <a:xfrm>
            <a:off x="1620779" y="753422"/>
            <a:ext cx="4459073" cy="4117858"/>
          </a:xfrm>
          <a:prstGeom prst="rect">
            <a:avLst/>
          </a:prstGeom>
        </p:spPr>
      </p:pic>
    </p:spTree>
    <p:extLst>
      <p:ext uri="{BB962C8B-B14F-4D97-AF65-F5344CB8AC3E}">
        <p14:creationId xmlns:p14="http://schemas.microsoft.com/office/powerpoint/2010/main" val="23825561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836143" y="76567"/>
            <a:ext cx="6365845"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35</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7" name="Picture 6">
            <a:extLst>
              <a:ext uri="{FF2B5EF4-FFF2-40B4-BE49-F238E27FC236}">
                <a16:creationId xmlns:a16="http://schemas.microsoft.com/office/drawing/2014/main" id="{DCE981B6-D01C-4A44-AA52-629604D79348}"/>
              </a:ext>
            </a:extLst>
          </p:cNvPr>
          <p:cNvPicPr>
            <a:picLocks noChangeAspect="1"/>
          </p:cNvPicPr>
          <p:nvPr/>
        </p:nvPicPr>
        <p:blipFill>
          <a:blip r:embed="rId3"/>
          <a:stretch>
            <a:fillRect/>
          </a:stretch>
        </p:blipFill>
        <p:spPr>
          <a:xfrm>
            <a:off x="1620779" y="728121"/>
            <a:ext cx="4304892" cy="3992080"/>
          </a:xfrm>
          <a:prstGeom prst="rect">
            <a:avLst/>
          </a:prstGeom>
        </p:spPr>
      </p:pic>
    </p:spTree>
    <p:extLst>
      <p:ext uri="{BB962C8B-B14F-4D97-AF65-F5344CB8AC3E}">
        <p14:creationId xmlns:p14="http://schemas.microsoft.com/office/powerpoint/2010/main" val="358582959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836143" y="76567"/>
            <a:ext cx="6365845" cy="743335"/>
          </a:xfrm>
        </p:spPr>
        <p:txBody>
          <a:bodyPr/>
          <a:lstStyle/>
          <a:p>
            <a:r>
              <a:rPr lang="es-AR" dirty="0"/>
              <a:t>Modelado: Regresión lineal simple </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36</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324629"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7" name="Picture 6">
            <a:extLst>
              <a:ext uri="{FF2B5EF4-FFF2-40B4-BE49-F238E27FC236}">
                <a16:creationId xmlns:a16="http://schemas.microsoft.com/office/drawing/2014/main" id="{746F04C6-6632-4907-82F0-B7D1E0DE4545}"/>
              </a:ext>
            </a:extLst>
          </p:cNvPr>
          <p:cNvPicPr>
            <a:picLocks noChangeAspect="1"/>
          </p:cNvPicPr>
          <p:nvPr/>
        </p:nvPicPr>
        <p:blipFill>
          <a:blip r:embed="rId3"/>
          <a:stretch>
            <a:fillRect/>
          </a:stretch>
        </p:blipFill>
        <p:spPr>
          <a:xfrm>
            <a:off x="1620779" y="701378"/>
            <a:ext cx="4255225" cy="4018823"/>
          </a:xfrm>
          <a:prstGeom prst="rect">
            <a:avLst/>
          </a:prstGeom>
        </p:spPr>
      </p:pic>
    </p:spTree>
    <p:extLst>
      <p:ext uri="{BB962C8B-B14F-4D97-AF65-F5344CB8AC3E}">
        <p14:creationId xmlns:p14="http://schemas.microsoft.com/office/powerpoint/2010/main" val="83945074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89006" y="29699"/>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261257"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4" name="Picture 3">
            <a:extLst>
              <a:ext uri="{FF2B5EF4-FFF2-40B4-BE49-F238E27FC236}">
                <a16:creationId xmlns:a16="http://schemas.microsoft.com/office/drawing/2014/main" id="{BA80F326-55CD-4451-944D-68F69B9945F0}"/>
              </a:ext>
            </a:extLst>
          </p:cNvPr>
          <p:cNvPicPr>
            <a:picLocks noChangeAspect="1"/>
          </p:cNvPicPr>
          <p:nvPr/>
        </p:nvPicPr>
        <p:blipFill>
          <a:blip r:embed="rId3"/>
          <a:stretch>
            <a:fillRect/>
          </a:stretch>
        </p:blipFill>
        <p:spPr>
          <a:xfrm>
            <a:off x="93841" y="415149"/>
            <a:ext cx="2502476" cy="2286000"/>
          </a:xfrm>
          <a:prstGeom prst="rect">
            <a:avLst/>
          </a:prstGeom>
        </p:spPr>
      </p:pic>
      <p:pic>
        <p:nvPicPr>
          <p:cNvPr id="6" name="Picture 5">
            <a:extLst>
              <a:ext uri="{FF2B5EF4-FFF2-40B4-BE49-F238E27FC236}">
                <a16:creationId xmlns:a16="http://schemas.microsoft.com/office/drawing/2014/main" id="{1A74253A-736F-4C5F-BC67-A11E7E72A2E7}"/>
              </a:ext>
            </a:extLst>
          </p:cNvPr>
          <p:cNvPicPr>
            <a:picLocks noChangeAspect="1"/>
          </p:cNvPicPr>
          <p:nvPr/>
        </p:nvPicPr>
        <p:blipFill>
          <a:blip r:embed="rId4"/>
          <a:stretch>
            <a:fillRect/>
          </a:stretch>
        </p:blipFill>
        <p:spPr>
          <a:xfrm>
            <a:off x="3275027" y="415149"/>
            <a:ext cx="2409684" cy="2286000"/>
          </a:xfrm>
          <a:prstGeom prst="rect">
            <a:avLst/>
          </a:prstGeom>
        </p:spPr>
      </p:pic>
      <p:pic>
        <p:nvPicPr>
          <p:cNvPr id="8" name="Picture 7">
            <a:extLst>
              <a:ext uri="{FF2B5EF4-FFF2-40B4-BE49-F238E27FC236}">
                <a16:creationId xmlns:a16="http://schemas.microsoft.com/office/drawing/2014/main" id="{1E18634D-D46B-4940-A63B-94444C6F73D4}"/>
              </a:ext>
            </a:extLst>
          </p:cNvPr>
          <p:cNvPicPr>
            <a:picLocks noChangeAspect="1"/>
          </p:cNvPicPr>
          <p:nvPr/>
        </p:nvPicPr>
        <p:blipFill>
          <a:blip r:embed="rId5"/>
          <a:stretch>
            <a:fillRect/>
          </a:stretch>
        </p:blipFill>
        <p:spPr>
          <a:xfrm>
            <a:off x="6610205" y="392591"/>
            <a:ext cx="2501410" cy="2286000"/>
          </a:xfrm>
          <a:prstGeom prst="rect">
            <a:avLst/>
          </a:prstGeom>
        </p:spPr>
      </p:pic>
      <p:sp>
        <p:nvSpPr>
          <p:cNvPr id="7" name="Google Shape;4132;p40">
            <a:extLst>
              <a:ext uri="{FF2B5EF4-FFF2-40B4-BE49-F238E27FC236}">
                <a16:creationId xmlns:a16="http://schemas.microsoft.com/office/drawing/2014/main" id="{70B95E80-DFD7-4C3B-A5C2-79A344FF6539}"/>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dirty="0"/>
          </a:p>
        </p:txBody>
      </p:sp>
      <p:pic>
        <p:nvPicPr>
          <p:cNvPr id="9" name="Picture 8">
            <a:extLst>
              <a:ext uri="{FF2B5EF4-FFF2-40B4-BE49-F238E27FC236}">
                <a16:creationId xmlns:a16="http://schemas.microsoft.com/office/drawing/2014/main" id="{0877CBDE-715A-4ABA-B840-2082AA8F25E2}"/>
              </a:ext>
            </a:extLst>
          </p:cNvPr>
          <p:cNvPicPr>
            <a:picLocks noChangeAspect="1"/>
          </p:cNvPicPr>
          <p:nvPr/>
        </p:nvPicPr>
        <p:blipFill>
          <a:blip r:embed="rId6"/>
          <a:stretch>
            <a:fillRect/>
          </a:stretch>
        </p:blipFill>
        <p:spPr>
          <a:xfrm>
            <a:off x="42739" y="2785748"/>
            <a:ext cx="2604680" cy="2286000"/>
          </a:xfrm>
          <a:prstGeom prst="rect">
            <a:avLst/>
          </a:prstGeom>
        </p:spPr>
      </p:pic>
      <p:pic>
        <p:nvPicPr>
          <p:cNvPr id="10" name="Picture 9">
            <a:extLst>
              <a:ext uri="{FF2B5EF4-FFF2-40B4-BE49-F238E27FC236}">
                <a16:creationId xmlns:a16="http://schemas.microsoft.com/office/drawing/2014/main" id="{A5F37F7C-45CE-4D11-A3B7-7018453A559C}"/>
              </a:ext>
            </a:extLst>
          </p:cNvPr>
          <p:cNvPicPr>
            <a:picLocks noChangeAspect="1"/>
          </p:cNvPicPr>
          <p:nvPr/>
        </p:nvPicPr>
        <p:blipFill>
          <a:blip r:embed="rId7"/>
          <a:stretch>
            <a:fillRect/>
          </a:stretch>
        </p:blipFill>
        <p:spPr>
          <a:xfrm>
            <a:off x="3334547" y="2760096"/>
            <a:ext cx="2493018" cy="2286000"/>
          </a:xfrm>
          <a:prstGeom prst="rect">
            <a:avLst/>
          </a:prstGeom>
        </p:spPr>
      </p:pic>
      <p:pic>
        <p:nvPicPr>
          <p:cNvPr id="11" name="Picture 10">
            <a:extLst>
              <a:ext uri="{FF2B5EF4-FFF2-40B4-BE49-F238E27FC236}">
                <a16:creationId xmlns:a16="http://schemas.microsoft.com/office/drawing/2014/main" id="{73F8E7E1-B641-4856-B608-9107474C506F}"/>
              </a:ext>
            </a:extLst>
          </p:cNvPr>
          <p:cNvPicPr>
            <a:picLocks noChangeAspect="1"/>
          </p:cNvPicPr>
          <p:nvPr/>
        </p:nvPicPr>
        <p:blipFill>
          <a:blip r:embed="rId8"/>
          <a:stretch>
            <a:fillRect/>
          </a:stretch>
        </p:blipFill>
        <p:spPr>
          <a:xfrm>
            <a:off x="6518474" y="2827801"/>
            <a:ext cx="2593141" cy="2286000"/>
          </a:xfrm>
          <a:prstGeom prst="rect">
            <a:avLst/>
          </a:prstGeom>
        </p:spPr>
      </p:pic>
    </p:spTree>
    <p:extLst>
      <p:ext uri="{BB962C8B-B14F-4D97-AF65-F5344CB8AC3E}">
        <p14:creationId xmlns:p14="http://schemas.microsoft.com/office/powerpoint/2010/main" val="41406850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526472" y="38872"/>
            <a:ext cx="3172078"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261257"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4" name="Picture 3">
            <a:extLst>
              <a:ext uri="{FF2B5EF4-FFF2-40B4-BE49-F238E27FC236}">
                <a16:creationId xmlns:a16="http://schemas.microsoft.com/office/drawing/2014/main" id="{BA80F326-55CD-4451-944D-68F69B9945F0}"/>
              </a:ext>
            </a:extLst>
          </p:cNvPr>
          <p:cNvPicPr>
            <a:picLocks noChangeAspect="1"/>
          </p:cNvPicPr>
          <p:nvPr/>
        </p:nvPicPr>
        <p:blipFill>
          <a:blip r:embed="rId3"/>
          <a:stretch>
            <a:fillRect/>
          </a:stretch>
        </p:blipFill>
        <p:spPr>
          <a:xfrm>
            <a:off x="0" y="646962"/>
            <a:ext cx="4479851" cy="4092324"/>
          </a:xfrm>
          <a:prstGeom prst="rect">
            <a:avLst/>
          </a:prstGeom>
        </p:spPr>
      </p:pic>
      <p:sp>
        <p:nvSpPr>
          <p:cNvPr id="7" name="Google Shape;4132;p40">
            <a:extLst>
              <a:ext uri="{FF2B5EF4-FFF2-40B4-BE49-F238E27FC236}">
                <a16:creationId xmlns:a16="http://schemas.microsoft.com/office/drawing/2014/main" id="{70B95E80-DFD7-4C3B-A5C2-79A344FF6539}"/>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dirty="0"/>
          </a:p>
        </p:txBody>
      </p:sp>
      <p:pic>
        <p:nvPicPr>
          <p:cNvPr id="9" name="Picture 8">
            <a:extLst>
              <a:ext uri="{FF2B5EF4-FFF2-40B4-BE49-F238E27FC236}">
                <a16:creationId xmlns:a16="http://schemas.microsoft.com/office/drawing/2014/main" id="{0877CBDE-715A-4ABA-B840-2082AA8F25E2}"/>
              </a:ext>
            </a:extLst>
          </p:cNvPr>
          <p:cNvPicPr>
            <a:picLocks noChangeAspect="1"/>
          </p:cNvPicPr>
          <p:nvPr/>
        </p:nvPicPr>
        <p:blipFill>
          <a:blip r:embed="rId4"/>
          <a:stretch>
            <a:fillRect/>
          </a:stretch>
        </p:blipFill>
        <p:spPr>
          <a:xfrm>
            <a:off x="4473582" y="705795"/>
            <a:ext cx="4670418" cy="4099005"/>
          </a:xfrm>
          <a:prstGeom prst="rect">
            <a:avLst/>
          </a:prstGeom>
        </p:spPr>
      </p:pic>
      <p:pic>
        <p:nvPicPr>
          <p:cNvPr id="3" name="Picture 2">
            <a:extLst>
              <a:ext uri="{FF2B5EF4-FFF2-40B4-BE49-F238E27FC236}">
                <a16:creationId xmlns:a16="http://schemas.microsoft.com/office/drawing/2014/main" id="{3F88EE9B-E80A-40C6-B160-DD7EC3EF3409}"/>
              </a:ext>
            </a:extLst>
          </p:cNvPr>
          <p:cNvPicPr>
            <a:picLocks noChangeAspect="1"/>
          </p:cNvPicPr>
          <p:nvPr/>
        </p:nvPicPr>
        <p:blipFill>
          <a:blip r:embed="rId5"/>
          <a:stretch>
            <a:fillRect/>
          </a:stretch>
        </p:blipFill>
        <p:spPr>
          <a:xfrm>
            <a:off x="4686300" y="0"/>
            <a:ext cx="4457700" cy="714375"/>
          </a:xfrm>
          <a:prstGeom prst="rect">
            <a:avLst/>
          </a:prstGeom>
        </p:spPr>
      </p:pic>
    </p:spTree>
    <p:extLst>
      <p:ext uri="{BB962C8B-B14F-4D97-AF65-F5344CB8AC3E}">
        <p14:creationId xmlns:p14="http://schemas.microsoft.com/office/powerpoint/2010/main" val="399784871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89006" y="29699"/>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261257"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6" name="Picture 5">
            <a:extLst>
              <a:ext uri="{FF2B5EF4-FFF2-40B4-BE49-F238E27FC236}">
                <a16:creationId xmlns:a16="http://schemas.microsoft.com/office/drawing/2014/main" id="{1A74253A-736F-4C5F-BC67-A11E7E72A2E7}"/>
              </a:ext>
            </a:extLst>
          </p:cNvPr>
          <p:cNvPicPr>
            <a:picLocks noChangeAspect="1"/>
          </p:cNvPicPr>
          <p:nvPr/>
        </p:nvPicPr>
        <p:blipFill>
          <a:blip r:embed="rId3"/>
          <a:stretch>
            <a:fillRect/>
          </a:stretch>
        </p:blipFill>
        <p:spPr>
          <a:xfrm>
            <a:off x="-7" y="510541"/>
            <a:ext cx="4337424" cy="4114800"/>
          </a:xfrm>
          <a:prstGeom prst="rect">
            <a:avLst/>
          </a:prstGeom>
        </p:spPr>
      </p:pic>
      <p:sp>
        <p:nvSpPr>
          <p:cNvPr id="7" name="Google Shape;4132;p40">
            <a:extLst>
              <a:ext uri="{FF2B5EF4-FFF2-40B4-BE49-F238E27FC236}">
                <a16:creationId xmlns:a16="http://schemas.microsoft.com/office/drawing/2014/main" id="{70B95E80-DFD7-4C3B-A5C2-79A344FF6539}"/>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dirty="0"/>
          </a:p>
        </p:txBody>
      </p:sp>
      <p:pic>
        <p:nvPicPr>
          <p:cNvPr id="10" name="Picture 9">
            <a:extLst>
              <a:ext uri="{FF2B5EF4-FFF2-40B4-BE49-F238E27FC236}">
                <a16:creationId xmlns:a16="http://schemas.microsoft.com/office/drawing/2014/main" id="{A5F37F7C-45CE-4D11-A3B7-7018453A559C}"/>
              </a:ext>
            </a:extLst>
          </p:cNvPr>
          <p:cNvPicPr>
            <a:picLocks noChangeAspect="1"/>
          </p:cNvPicPr>
          <p:nvPr/>
        </p:nvPicPr>
        <p:blipFill>
          <a:blip r:embed="rId4"/>
          <a:stretch>
            <a:fillRect/>
          </a:stretch>
        </p:blipFill>
        <p:spPr>
          <a:xfrm>
            <a:off x="4656562" y="496848"/>
            <a:ext cx="4487438" cy="4114800"/>
          </a:xfrm>
          <a:prstGeom prst="rect">
            <a:avLst/>
          </a:prstGeom>
        </p:spPr>
      </p:pic>
    </p:spTree>
    <p:extLst>
      <p:ext uri="{BB962C8B-B14F-4D97-AF65-F5344CB8AC3E}">
        <p14:creationId xmlns:p14="http://schemas.microsoft.com/office/powerpoint/2010/main" val="5567459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
        <p:cNvGrpSpPr/>
        <p:nvPr/>
      </p:nvGrpSpPr>
      <p:grpSpPr>
        <a:xfrm>
          <a:off x="0" y="0"/>
          <a:ext cx="0" cy="0"/>
          <a:chOff x="0" y="0"/>
          <a:chExt cx="0" cy="0"/>
        </a:xfrm>
      </p:grpSpPr>
      <p:sp>
        <p:nvSpPr>
          <p:cNvPr id="68" name="Google Shape;68;p15"/>
          <p:cNvSpPr txBox="1"/>
          <p:nvPr/>
        </p:nvSpPr>
        <p:spPr>
          <a:xfrm>
            <a:off x="-184217" y="29566"/>
            <a:ext cx="7561942" cy="5100982"/>
          </a:xfrm>
          <a:prstGeom prst="rect">
            <a:avLst/>
          </a:prstGeom>
          <a:noFill/>
          <a:ln>
            <a:noFill/>
          </a:ln>
        </p:spPr>
        <p:txBody>
          <a:bodyPr spcFirstLastPara="1" wrap="square" lIns="91425" tIns="91425" rIns="91425" bIns="91425" anchor="t" anchorCtr="0">
            <a:spAutoFit/>
          </a:bodyPr>
          <a:lstStyle/>
          <a:p>
            <a:pPr marL="0" lvl="0" indent="0" rtl="0">
              <a:lnSpc>
                <a:spcPct val="107916"/>
              </a:lnSpc>
              <a:spcBef>
                <a:spcPts val="0"/>
              </a:spcBef>
              <a:spcAft>
                <a:spcPts val="0"/>
              </a:spcAft>
              <a:buNone/>
            </a:pPr>
            <a:r>
              <a:rPr lang="en" sz="3200" b="1" dirty="0">
                <a:solidFill>
                  <a:schemeClr val="tx1"/>
                </a:solidFill>
                <a:latin typeface="Verdana"/>
                <a:ea typeface="Verdana"/>
                <a:cs typeface="Verdana"/>
                <a:sym typeface="Verdana"/>
              </a:rPr>
              <a:t>   LINEAMIENTOS</a:t>
            </a:r>
          </a:p>
          <a:p>
            <a:pPr marL="0" lvl="0" indent="0" algn="ctr" rtl="0">
              <a:lnSpc>
                <a:spcPct val="107916"/>
              </a:lnSpc>
              <a:spcBef>
                <a:spcPts val="0"/>
              </a:spcBef>
              <a:spcAft>
                <a:spcPts val="0"/>
              </a:spcAft>
              <a:buNone/>
            </a:pPr>
            <a:endParaRPr lang="en" sz="3200" b="1" dirty="0">
              <a:solidFill>
                <a:schemeClr val="tx1"/>
              </a:solidFill>
              <a:latin typeface="Verdana"/>
              <a:ea typeface="Verdana"/>
              <a:cs typeface="Verdana"/>
              <a:sym typeface="Verdana"/>
            </a:endParaRPr>
          </a:p>
          <a:p>
            <a:pPr marL="457200" lvl="0" indent="-336550" algn="l" rtl="0">
              <a:spcBef>
                <a:spcPts val="800"/>
              </a:spcBef>
              <a:spcAft>
                <a:spcPts val="0"/>
              </a:spcAft>
              <a:buClr>
                <a:schemeClr val="dk1"/>
              </a:buClr>
              <a:buSzPts val="1700"/>
              <a:buFont typeface="Verdana"/>
              <a:buChar char="●"/>
            </a:pPr>
            <a:r>
              <a:rPr lang="es-ES" sz="2400" dirty="0">
                <a:solidFill>
                  <a:schemeClr val="tx1"/>
                </a:solidFill>
                <a:latin typeface="Verdana"/>
                <a:ea typeface="Verdana"/>
                <a:cs typeface="Verdana"/>
                <a:sym typeface="Verdana"/>
              </a:rPr>
              <a:t>El modelo </a:t>
            </a:r>
            <a:r>
              <a:rPr lang="es-AR" sz="2400" dirty="0">
                <a:solidFill>
                  <a:schemeClr val="tx1"/>
                </a:solidFill>
                <a:latin typeface="Verdana"/>
                <a:ea typeface="Verdana"/>
                <a:cs typeface="Verdana"/>
                <a:sym typeface="Verdana"/>
              </a:rPr>
              <a:t>fue construido sobre una observación realizada sobre pacientes registrados entre Enero y Mayo 2020.</a:t>
            </a:r>
          </a:p>
          <a:p>
            <a:pPr marL="457200" lvl="0" indent="-336550" algn="l" rtl="0">
              <a:spcBef>
                <a:spcPts val="800"/>
              </a:spcBef>
              <a:spcAft>
                <a:spcPts val="0"/>
              </a:spcAft>
              <a:buClr>
                <a:schemeClr val="dk1"/>
              </a:buClr>
              <a:buSzPts val="1700"/>
              <a:buFont typeface="Verdana"/>
              <a:buChar char="●"/>
            </a:pPr>
            <a:r>
              <a:rPr lang="es-AR" sz="2400" dirty="0">
                <a:solidFill>
                  <a:schemeClr val="tx1"/>
                </a:solidFill>
                <a:latin typeface="Verdana"/>
                <a:ea typeface="Verdana"/>
                <a:cs typeface="Verdana"/>
                <a:sym typeface="Verdana"/>
              </a:rPr>
              <a:t>Total de Registros observados: 95 mil.</a:t>
            </a:r>
          </a:p>
          <a:p>
            <a:pPr marL="457200" lvl="0" indent="-336550" algn="l" rtl="0">
              <a:spcBef>
                <a:spcPts val="800"/>
              </a:spcBef>
              <a:spcAft>
                <a:spcPts val="0"/>
              </a:spcAft>
              <a:buClr>
                <a:schemeClr val="dk1"/>
              </a:buClr>
              <a:buSzPts val="1700"/>
              <a:buFont typeface="Verdana"/>
              <a:buChar char="●"/>
            </a:pPr>
            <a:r>
              <a:rPr lang="es-AR" sz="2400" dirty="0">
                <a:solidFill>
                  <a:schemeClr val="tx1"/>
                </a:solidFill>
                <a:latin typeface="Verdana"/>
                <a:ea typeface="Verdana"/>
                <a:cs typeface="Verdana"/>
                <a:sym typeface="Verdana"/>
              </a:rPr>
              <a:t>Total de Variables Predictoras (</a:t>
            </a:r>
            <a:r>
              <a:rPr lang="es-AR" sz="2400" dirty="0" err="1">
                <a:solidFill>
                  <a:schemeClr val="tx1"/>
                </a:solidFill>
                <a:latin typeface="Verdana"/>
                <a:ea typeface="Verdana"/>
                <a:cs typeface="Verdana"/>
                <a:sym typeface="Verdana"/>
              </a:rPr>
              <a:t>features</a:t>
            </a:r>
            <a:r>
              <a:rPr lang="es-AR" sz="2400" dirty="0">
                <a:solidFill>
                  <a:schemeClr val="tx1"/>
                </a:solidFill>
                <a:latin typeface="Verdana"/>
                <a:ea typeface="Verdana"/>
                <a:cs typeface="Verdana"/>
                <a:sym typeface="Verdana"/>
              </a:rPr>
              <a:t>): 28</a:t>
            </a:r>
          </a:p>
          <a:p>
            <a:pPr marL="457200" lvl="0" indent="-336550" algn="l" rtl="0">
              <a:spcBef>
                <a:spcPts val="800"/>
              </a:spcBef>
              <a:spcAft>
                <a:spcPts val="0"/>
              </a:spcAft>
              <a:buClr>
                <a:schemeClr val="dk1"/>
              </a:buClr>
              <a:buSzPts val="1700"/>
              <a:buFont typeface="Verdana"/>
              <a:buChar char="●"/>
            </a:pPr>
            <a:r>
              <a:rPr lang="es-AR" sz="2400" dirty="0">
                <a:solidFill>
                  <a:schemeClr val="tx1"/>
                </a:solidFill>
                <a:latin typeface="Verdana"/>
                <a:ea typeface="Verdana"/>
                <a:cs typeface="Verdana"/>
                <a:sym typeface="Verdana"/>
              </a:rPr>
              <a:t>Las edades de los pacientes fueron agrupadas en rangos de a 10.</a:t>
            </a:r>
          </a:p>
          <a:p>
            <a:pPr marL="120650" lvl="0" algn="l" rtl="0">
              <a:spcBef>
                <a:spcPts val="800"/>
              </a:spcBef>
              <a:spcAft>
                <a:spcPts val="0"/>
              </a:spcAft>
              <a:buClr>
                <a:schemeClr val="dk1"/>
              </a:buClr>
              <a:buSzPts val="1700"/>
            </a:pPr>
            <a:endParaRPr lang="en" sz="2400" dirty="0">
              <a:solidFill>
                <a:schemeClr val="tx1"/>
              </a:solidFill>
              <a:latin typeface="Verdana"/>
              <a:ea typeface="Verdana"/>
              <a:cs typeface="Verdana"/>
              <a:sym typeface="Verdana"/>
            </a:endParaRPr>
          </a:p>
          <a:p>
            <a:pPr marL="120650" lvl="0" algn="l" rtl="0">
              <a:lnSpc>
                <a:spcPct val="107916"/>
              </a:lnSpc>
              <a:spcBef>
                <a:spcPts val="800"/>
              </a:spcBef>
              <a:spcAft>
                <a:spcPts val="0"/>
              </a:spcAft>
              <a:buClr>
                <a:schemeClr val="dk1"/>
              </a:buClr>
              <a:buSzPts val="1700"/>
            </a:pPr>
            <a:endParaRPr lang="en" sz="1700" dirty="0">
              <a:solidFill>
                <a:schemeClr val="tx1"/>
              </a:solidFill>
              <a:latin typeface="Verdana"/>
              <a:ea typeface="Verdana"/>
              <a:cs typeface="Verdana"/>
              <a:sym typeface="Verdana"/>
            </a:endParaRPr>
          </a:p>
        </p:txBody>
      </p:sp>
      <p:sp>
        <p:nvSpPr>
          <p:cNvPr id="5" name="Google Shape;4132;p40">
            <a:extLst>
              <a:ext uri="{FF2B5EF4-FFF2-40B4-BE49-F238E27FC236}">
                <a16:creationId xmlns:a16="http://schemas.microsoft.com/office/drawing/2014/main" id="{05B18505-A977-43B0-BA38-6D380AFF034C}"/>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tx1"/>
                </a:solidFill>
              </a:rPr>
              <a:t>4</a:t>
            </a:fld>
            <a:endParaRPr dirty="0">
              <a:solidFill>
                <a:schemeClr val="tx1"/>
              </a:solidFill>
            </a:endParaRPr>
          </a:p>
        </p:txBody>
      </p:sp>
      <p:sp>
        <p:nvSpPr>
          <p:cNvPr id="7" name="Google Shape;69;p15">
            <a:extLst>
              <a:ext uri="{FF2B5EF4-FFF2-40B4-BE49-F238E27FC236}">
                <a16:creationId xmlns:a16="http://schemas.microsoft.com/office/drawing/2014/main" id="{C9B7A6F8-1319-4940-7D62-77B60281C26F}"/>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Tree>
    <p:extLst>
      <p:ext uri="{BB962C8B-B14F-4D97-AF65-F5344CB8AC3E}">
        <p14:creationId xmlns:p14="http://schemas.microsoft.com/office/powerpoint/2010/main" val="32642240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89006" y="29699"/>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261257"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8" name="Picture 7">
            <a:extLst>
              <a:ext uri="{FF2B5EF4-FFF2-40B4-BE49-F238E27FC236}">
                <a16:creationId xmlns:a16="http://schemas.microsoft.com/office/drawing/2014/main" id="{1E18634D-D46B-4940-A63B-94444C6F73D4}"/>
              </a:ext>
            </a:extLst>
          </p:cNvPr>
          <p:cNvPicPr>
            <a:picLocks noChangeAspect="1"/>
          </p:cNvPicPr>
          <p:nvPr/>
        </p:nvPicPr>
        <p:blipFill>
          <a:blip r:embed="rId3"/>
          <a:stretch>
            <a:fillRect/>
          </a:stretch>
        </p:blipFill>
        <p:spPr>
          <a:xfrm>
            <a:off x="0" y="745982"/>
            <a:ext cx="4302418" cy="3931920"/>
          </a:xfrm>
          <a:prstGeom prst="rect">
            <a:avLst/>
          </a:prstGeom>
        </p:spPr>
      </p:pic>
      <p:sp>
        <p:nvSpPr>
          <p:cNvPr id="7" name="Google Shape;4132;p40">
            <a:extLst>
              <a:ext uri="{FF2B5EF4-FFF2-40B4-BE49-F238E27FC236}">
                <a16:creationId xmlns:a16="http://schemas.microsoft.com/office/drawing/2014/main" id="{70B95E80-DFD7-4C3B-A5C2-79A344FF6539}"/>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dirty="0"/>
          </a:p>
        </p:txBody>
      </p:sp>
      <p:pic>
        <p:nvPicPr>
          <p:cNvPr id="3" name="Picture 2">
            <a:extLst>
              <a:ext uri="{FF2B5EF4-FFF2-40B4-BE49-F238E27FC236}">
                <a16:creationId xmlns:a16="http://schemas.microsoft.com/office/drawing/2014/main" id="{CCED62F3-52E3-4478-9129-FECA43957D08}"/>
              </a:ext>
            </a:extLst>
          </p:cNvPr>
          <p:cNvPicPr>
            <a:picLocks noChangeAspect="1"/>
          </p:cNvPicPr>
          <p:nvPr/>
        </p:nvPicPr>
        <p:blipFill>
          <a:blip r:embed="rId4"/>
          <a:stretch>
            <a:fillRect/>
          </a:stretch>
        </p:blipFill>
        <p:spPr>
          <a:xfrm>
            <a:off x="4681297" y="616688"/>
            <a:ext cx="4462703" cy="4061214"/>
          </a:xfrm>
          <a:prstGeom prst="rect">
            <a:avLst/>
          </a:prstGeom>
        </p:spPr>
      </p:pic>
    </p:spTree>
    <p:extLst>
      <p:ext uri="{BB962C8B-B14F-4D97-AF65-F5344CB8AC3E}">
        <p14:creationId xmlns:p14="http://schemas.microsoft.com/office/powerpoint/2010/main" val="59446091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dirty="0"/>
          </a:p>
        </p:txBody>
      </p:sp>
      <p:pic>
        <p:nvPicPr>
          <p:cNvPr id="3" name="Picture 2">
            <a:extLst>
              <a:ext uri="{FF2B5EF4-FFF2-40B4-BE49-F238E27FC236}">
                <a16:creationId xmlns:a16="http://schemas.microsoft.com/office/drawing/2014/main" id="{DDB8236F-25FD-4ED8-ADE3-62BEE70C0357}"/>
              </a:ext>
            </a:extLst>
          </p:cNvPr>
          <p:cNvPicPr>
            <a:picLocks noChangeAspect="1"/>
          </p:cNvPicPr>
          <p:nvPr/>
        </p:nvPicPr>
        <p:blipFill>
          <a:blip r:embed="rId3"/>
          <a:stretch>
            <a:fillRect/>
          </a:stretch>
        </p:blipFill>
        <p:spPr>
          <a:xfrm>
            <a:off x="4624117" y="1095450"/>
            <a:ext cx="4519883" cy="3239112"/>
          </a:xfrm>
          <a:prstGeom prst="rect">
            <a:avLst/>
          </a:prstGeom>
        </p:spPr>
      </p:pic>
      <p:pic>
        <p:nvPicPr>
          <p:cNvPr id="6" name="Picture 5">
            <a:extLst>
              <a:ext uri="{FF2B5EF4-FFF2-40B4-BE49-F238E27FC236}">
                <a16:creationId xmlns:a16="http://schemas.microsoft.com/office/drawing/2014/main" id="{A7964D32-DBAB-4881-B692-13713DB19D8C}"/>
              </a:ext>
            </a:extLst>
          </p:cNvPr>
          <p:cNvPicPr>
            <a:picLocks noChangeAspect="1"/>
          </p:cNvPicPr>
          <p:nvPr/>
        </p:nvPicPr>
        <p:blipFill>
          <a:blip r:embed="rId4"/>
          <a:stretch>
            <a:fillRect/>
          </a:stretch>
        </p:blipFill>
        <p:spPr>
          <a:xfrm>
            <a:off x="0" y="1095450"/>
            <a:ext cx="4550794" cy="3238999"/>
          </a:xfrm>
          <a:prstGeom prst="rect">
            <a:avLst/>
          </a:prstGeom>
        </p:spPr>
      </p:pic>
    </p:spTree>
    <p:extLst>
      <p:ext uri="{BB962C8B-B14F-4D97-AF65-F5344CB8AC3E}">
        <p14:creationId xmlns:p14="http://schemas.microsoft.com/office/powerpoint/2010/main" val="239320608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dirty="0"/>
          </a:p>
        </p:txBody>
      </p:sp>
    </p:spTree>
    <p:extLst>
      <p:ext uri="{BB962C8B-B14F-4D97-AF65-F5344CB8AC3E}">
        <p14:creationId xmlns:p14="http://schemas.microsoft.com/office/powerpoint/2010/main" val="11821734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p:nvPr/>
        </p:nvSpPr>
        <p:spPr>
          <a:xfrm>
            <a:off x="395400" y="242550"/>
            <a:ext cx="8384100" cy="467149"/>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en" sz="1700" b="1" dirty="0">
                <a:solidFill>
                  <a:schemeClr val="dk1"/>
                </a:solidFill>
                <a:latin typeface="Verdana"/>
                <a:ea typeface="Verdana"/>
                <a:cs typeface="Verdana"/>
                <a:sym typeface="Verdana"/>
              </a:rPr>
              <a:t>titulo</a:t>
            </a:r>
            <a:endParaRPr sz="1700" b="1" dirty="0">
              <a:solidFill>
                <a:schemeClr val="dk1"/>
              </a:solidFill>
              <a:latin typeface="Verdana"/>
              <a:ea typeface="Verdana"/>
              <a:cs typeface="Verdana"/>
              <a:sym typeface="Verdana"/>
            </a:endParaRPr>
          </a:p>
        </p:txBody>
      </p:sp>
      <p:sp>
        <p:nvSpPr>
          <p:cNvPr id="62" name="Google Shape;62;p14"/>
          <p:cNvSpPr txBox="1"/>
          <p:nvPr/>
        </p:nvSpPr>
        <p:spPr>
          <a:xfrm>
            <a:off x="543140" y="4804800"/>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sp>
        <p:nvSpPr>
          <p:cNvPr id="4" name="Google Shape;4132;p40">
            <a:extLst>
              <a:ext uri="{FF2B5EF4-FFF2-40B4-BE49-F238E27FC236}">
                <a16:creationId xmlns:a16="http://schemas.microsoft.com/office/drawing/2014/main" id="{80D37F97-24FE-4514-A90E-3D5FCB715A45}"/>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dirty="0"/>
          </a:p>
        </p:txBody>
      </p:sp>
    </p:spTree>
    <p:extLst>
      <p:ext uri="{BB962C8B-B14F-4D97-AF65-F5344CB8AC3E}">
        <p14:creationId xmlns:p14="http://schemas.microsoft.com/office/powerpoint/2010/main" val="288263662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3744B7-374B-4EA4-8551-774B321E272D}"/>
              </a:ext>
            </a:extLst>
          </p:cNvPr>
          <p:cNvSpPr>
            <a:spLocks noGrp="1"/>
          </p:cNvSpPr>
          <p:nvPr>
            <p:ph type="body" idx="1"/>
          </p:nvPr>
        </p:nvSpPr>
        <p:spPr/>
        <p:txBody>
          <a:bodyPr/>
          <a:lstStyle/>
          <a:p>
            <a:endParaRPr lang="es-AR" dirty="0"/>
          </a:p>
        </p:txBody>
      </p:sp>
      <p:sp>
        <p:nvSpPr>
          <p:cNvPr id="5" name="Google Shape;56;p13">
            <a:extLst>
              <a:ext uri="{FF2B5EF4-FFF2-40B4-BE49-F238E27FC236}">
                <a16:creationId xmlns:a16="http://schemas.microsoft.com/office/drawing/2014/main" id="{B6FAB082-3F26-4474-AD6F-54A879D11A93}"/>
              </a:ext>
            </a:extLst>
          </p:cNvPr>
          <p:cNvSpPr txBox="1">
            <a:spLocks/>
          </p:cNvSpPr>
          <p:nvPr/>
        </p:nvSpPr>
        <p:spPr>
          <a:xfrm>
            <a:off x="213129" y="4874509"/>
            <a:ext cx="2383652" cy="268991"/>
          </a:xfrm>
          <a:prstGeom prst="rect">
            <a:avLst/>
          </a:prstGeom>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solidFill>
                  <a:schemeClr val="bg1"/>
                </a:solidFill>
              </a:rPr>
              <a:t>Curso Data Science -Digital House 2022</a:t>
            </a:r>
          </a:p>
        </p:txBody>
      </p:sp>
      <p:sp>
        <p:nvSpPr>
          <p:cNvPr id="6" name="Google Shape;4132;p40">
            <a:extLst>
              <a:ext uri="{FF2B5EF4-FFF2-40B4-BE49-F238E27FC236}">
                <a16:creationId xmlns:a16="http://schemas.microsoft.com/office/drawing/2014/main" id="{0A063851-5F9F-4997-AA0A-B4B204BA6F63}"/>
              </a:ext>
            </a:extLst>
          </p:cNvPr>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220063542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C0E9-5031-450E-813D-32BAB343691A}"/>
              </a:ext>
            </a:extLst>
          </p:cNvPr>
          <p:cNvSpPr>
            <a:spLocks noGrp="1"/>
          </p:cNvSpPr>
          <p:nvPr>
            <p:ph type="ctrTitle"/>
          </p:nvPr>
        </p:nvSpPr>
        <p:spPr/>
        <p:txBody>
          <a:bodyPr/>
          <a:lstStyle/>
          <a:p>
            <a:endParaRPr lang="es-AR"/>
          </a:p>
        </p:txBody>
      </p:sp>
      <p:sp>
        <p:nvSpPr>
          <p:cNvPr id="3" name="Subtitle 2">
            <a:extLst>
              <a:ext uri="{FF2B5EF4-FFF2-40B4-BE49-F238E27FC236}">
                <a16:creationId xmlns:a16="http://schemas.microsoft.com/office/drawing/2014/main" id="{0D229366-A221-4ED2-97D1-B5F9341C652B}"/>
              </a:ext>
            </a:extLst>
          </p:cNvPr>
          <p:cNvSpPr>
            <a:spLocks noGrp="1"/>
          </p:cNvSpPr>
          <p:nvPr>
            <p:ph type="subTitle" idx="1"/>
          </p:nvPr>
        </p:nvSpPr>
        <p:spPr/>
        <p:txBody>
          <a:bodyPr/>
          <a:lstStyle/>
          <a:p>
            <a:endParaRPr lang="es-AR"/>
          </a:p>
        </p:txBody>
      </p:sp>
      <p:sp>
        <p:nvSpPr>
          <p:cNvPr id="5" name="Google Shape;56;p13">
            <a:extLst>
              <a:ext uri="{FF2B5EF4-FFF2-40B4-BE49-F238E27FC236}">
                <a16:creationId xmlns:a16="http://schemas.microsoft.com/office/drawing/2014/main" id="{B6FAB082-3F26-4474-AD6F-54A879D11A93}"/>
              </a:ext>
            </a:extLst>
          </p:cNvPr>
          <p:cNvSpPr txBox="1">
            <a:spLocks/>
          </p:cNvSpPr>
          <p:nvPr/>
        </p:nvSpPr>
        <p:spPr>
          <a:xfrm>
            <a:off x="281883" y="4874509"/>
            <a:ext cx="2722575" cy="2689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accent6"/>
                </a:solidFill>
              </a:rPr>
              <a:t>Curso Data Science -Digital House 2022</a:t>
            </a:r>
          </a:p>
        </p:txBody>
      </p:sp>
      <p:sp>
        <p:nvSpPr>
          <p:cNvPr id="6" name="Google Shape;4132;p40">
            <a:extLst>
              <a:ext uri="{FF2B5EF4-FFF2-40B4-BE49-F238E27FC236}">
                <a16:creationId xmlns:a16="http://schemas.microsoft.com/office/drawing/2014/main" id="{F5DE1A2D-AAB1-4901-B58F-7E9211AD9E66}"/>
              </a:ext>
            </a:extLst>
          </p:cNvPr>
          <p:cNvSpPr txBox="1">
            <a:spLocks/>
          </p:cNvSpPr>
          <p:nvPr/>
        </p:nvSpPr>
        <p:spPr>
          <a:xfrm>
            <a:off x="91531" y="4720201"/>
            <a:ext cx="5487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45</a:t>
            </a:fld>
            <a:endParaRPr lang="en" dirty="0"/>
          </a:p>
        </p:txBody>
      </p:sp>
    </p:spTree>
    <p:extLst>
      <p:ext uri="{BB962C8B-B14F-4D97-AF65-F5344CB8AC3E}">
        <p14:creationId xmlns:p14="http://schemas.microsoft.com/office/powerpoint/2010/main" val="32683693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D3EBD5"/>
                </a:solidFill>
              </a:rPr>
              <a:t>BIG CONCEPT</a:t>
            </a:r>
            <a:endParaRPr sz="7200">
              <a:solidFill>
                <a:srgbClr val="D3EBD5"/>
              </a:solidFill>
            </a:endParaRPr>
          </a:p>
        </p:txBody>
      </p:sp>
      <p:sp>
        <p:nvSpPr>
          <p:cNvPr id="3878" name="Google Shape;3878;p19"/>
          <p:cNvSpPr txBox="1">
            <a:spLocks noGrp="1"/>
          </p:cNvSpPr>
          <p:nvPr>
            <p:ph type="subTitle" idx="4294967295"/>
          </p:nvPr>
        </p:nvSpPr>
        <p:spPr>
          <a:xfrm>
            <a:off x="685800" y="3487750"/>
            <a:ext cx="5495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80BFB7"/>
                </a:solidFill>
              </a:rPr>
              <a:t>Bring the attention of your audience over a key concept using icons or illustrations</a:t>
            </a:r>
            <a:endParaRPr>
              <a:solidFill>
                <a:srgbClr val="80BFB7"/>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18" name="Google Shape;56;p13">
            <a:extLst>
              <a:ext uri="{FF2B5EF4-FFF2-40B4-BE49-F238E27FC236}">
                <a16:creationId xmlns:a16="http://schemas.microsoft.com/office/drawing/2014/main" id="{1927B38D-CA92-4294-93D2-737B3AA4B721}"/>
              </a:ext>
            </a:extLst>
          </p:cNvPr>
          <p:cNvSpPr txBox="1">
            <a:spLocks/>
          </p:cNvSpPr>
          <p:nvPr/>
        </p:nvSpPr>
        <p:spPr>
          <a:xfrm>
            <a:off x="65617" y="4874509"/>
            <a:ext cx="2722575" cy="2689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accent6"/>
                </a:solidFill>
              </a:rPr>
              <a:t>Curso Data Science -Digital House 2022</a:t>
            </a: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INSTRUCTIONS FOR USE</a:t>
            </a:r>
            <a:endParaRPr/>
          </a:p>
        </p:txBody>
      </p:sp>
      <p:sp>
        <p:nvSpPr>
          <p:cNvPr id="3842" name="Google Shape;3842;p14"/>
          <p:cNvSpPr txBox="1">
            <a:spLocks noGrp="1"/>
          </p:cNvSpPr>
          <p:nvPr>
            <p:ph type="body" idx="2"/>
          </p:nvPr>
        </p:nvSpPr>
        <p:spPr>
          <a:xfrm>
            <a:off x="4156073" y="1762650"/>
            <a:ext cx="3242400" cy="220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latin typeface="Titillium Web"/>
                <a:ea typeface="Titillium Web"/>
                <a:cs typeface="Titillium Web"/>
                <a:sym typeface="Titillium Web"/>
              </a:rPr>
              <a:t>EDIT IN POWERPOINT®</a:t>
            </a:r>
            <a:endParaRPr sz="1200" b="1">
              <a:latin typeface="Titillium Web"/>
              <a:ea typeface="Titillium Web"/>
              <a:cs typeface="Titillium Web"/>
              <a:sym typeface="Titillium Web"/>
            </a:endParaRPr>
          </a:p>
          <a:p>
            <a:pPr marL="0" lvl="0" indent="0" algn="l" rtl="0">
              <a:spcBef>
                <a:spcPts val="600"/>
              </a:spcBef>
              <a:spcAft>
                <a:spcPts val="0"/>
              </a:spcAft>
              <a:buNone/>
            </a:pPr>
            <a:r>
              <a:rPr lang="en" sz="1200"/>
              <a:t>Click on the button under the presentation preview that says </a:t>
            </a:r>
            <a:r>
              <a:rPr lang="en" sz="1200" b="1">
                <a:latin typeface="Titillium Web"/>
                <a:ea typeface="Titillium Web"/>
                <a:cs typeface="Titillium Web"/>
                <a:sym typeface="Titillium Web"/>
              </a:rPr>
              <a:t>"Download as PowerPoint template"</a:t>
            </a:r>
            <a:r>
              <a:rPr lang="en" sz="1200"/>
              <a:t>. You will get a .pptx file that you can edit in PowerPoint. </a:t>
            </a:r>
            <a:endParaRPr sz="1200"/>
          </a:p>
          <a:p>
            <a:pPr marL="0" lvl="0" indent="0" algn="l" rtl="0">
              <a:spcBef>
                <a:spcPts val="600"/>
              </a:spcBef>
              <a:spcAft>
                <a:spcPts val="0"/>
              </a:spcAft>
              <a:buNone/>
            </a:pPr>
            <a:r>
              <a:rPr lang="en" sz="1200"/>
              <a:t>Remember to download and install the fonts used in this presentation (you’ll find the links to the font files needed in the </a:t>
            </a:r>
            <a:r>
              <a:rPr lang="en" sz="1200" u="sng">
                <a:hlinkClick r:id="rId3" action="ppaction://hlinksldjump"/>
              </a:rPr>
              <a:t>Presentation design slide</a:t>
            </a:r>
            <a:r>
              <a:rPr lang="en" sz="1200"/>
              <a:t>)</a:t>
            </a:r>
            <a:endParaRPr sz="1200"/>
          </a:p>
          <a:p>
            <a:pPr marL="0" lvl="0" indent="0" algn="l" rtl="0">
              <a:spcBef>
                <a:spcPts val="600"/>
              </a:spcBef>
              <a:spcAft>
                <a:spcPts val="0"/>
              </a:spcAft>
              <a:buClr>
                <a:schemeClr val="dk1"/>
              </a:buClr>
              <a:buSzPts val="1100"/>
              <a:buFont typeface="Arial"/>
              <a:buNone/>
            </a:pPr>
            <a:endParaRPr sz="1200" b="1"/>
          </a:p>
        </p:txBody>
      </p:sp>
      <p:sp>
        <p:nvSpPr>
          <p:cNvPr id="3843" name="Google Shape;3843;p14"/>
          <p:cNvSpPr txBox="1">
            <a:spLocks noGrp="1"/>
          </p:cNvSpPr>
          <p:nvPr>
            <p:ph type="body" idx="1"/>
          </p:nvPr>
        </p:nvSpPr>
        <p:spPr>
          <a:xfrm>
            <a:off x="718300" y="1762650"/>
            <a:ext cx="3242400" cy="220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b="1">
                <a:latin typeface="Titillium Web"/>
                <a:ea typeface="Titillium Web"/>
                <a:cs typeface="Titillium Web"/>
                <a:sym typeface="Titillium Web"/>
              </a:rPr>
              <a:t>EDIT IN GOOGLE SLIDES</a:t>
            </a:r>
            <a:endParaRPr sz="1200" b="1">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sz="1200"/>
              <a:t>Click on the button under the presentation preview that says </a:t>
            </a:r>
            <a:r>
              <a:rPr lang="en" sz="1200" b="1">
                <a:latin typeface="Titillium Web"/>
                <a:ea typeface="Titillium Web"/>
                <a:cs typeface="Titillium Web"/>
                <a:sym typeface="Titillium Web"/>
              </a:rPr>
              <a:t>"Use as Google Slides Theme"</a:t>
            </a:r>
            <a:r>
              <a:rPr lang="en" sz="1200"/>
              <a:t>.</a:t>
            </a:r>
            <a:endParaRPr sz="1200"/>
          </a:p>
          <a:p>
            <a:pPr marL="0" lvl="0" indent="0" algn="l" rtl="0">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marL="0" lvl="0" indent="0" algn="l" rtl="0">
              <a:spcBef>
                <a:spcPts val="600"/>
              </a:spcBef>
              <a:spcAft>
                <a:spcPts val="0"/>
              </a:spcAft>
              <a:buClr>
                <a:schemeClr val="dk1"/>
              </a:buClr>
              <a:buSzPts val="1100"/>
              <a:buFont typeface="Arial"/>
              <a:buNone/>
            </a:pPr>
            <a:r>
              <a:rPr lang="en" sz="1200" b="1">
                <a:latin typeface="Titillium Web"/>
                <a:ea typeface="Titillium Web"/>
                <a:cs typeface="Titillium Web"/>
                <a:sym typeface="Titillium Web"/>
              </a:rPr>
              <a:t>You have to be signed in to your Google account.</a:t>
            </a:r>
            <a:endParaRPr b="1">
              <a:latin typeface="Titillium Web"/>
              <a:ea typeface="Titillium Web"/>
              <a:cs typeface="Titillium Web"/>
              <a:sym typeface="Titillium Web"/>
            </a:endParaRPr>
          </a:p>
        </p:txBody>
      </p:sp>
      <p:sp>
        <p:nvSpPr>
          <p:cNvPr id="3844" name="Google Shape;3844;p14"/>
          <p:cNvSpPr txBox="1">
            <a:spLocks noGrp="1"/>
          </p:cNvSpPr>
          <p:nvPr>
            <p:ph type="body" idx="2"/>
          </p:nvPr>
        </p:nvSpPr>
        <p:spPr>
          <a:xfrm>
            <a:off x="718300" y="3905925"/>
            <a:ext cx="6761100" cy="1141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0B87A1"/>
                </a:solidFill>
                <a:latin typeface="Titillium Web"/>
                <a:ea typeface="Titillium Web"/>
                <a:cs typeface="Titillium Web"/>
                <a:sym typeface="Titillium Web"/>
              </a:rPr>
              <a:t>More info on how to use this template at </a:t>
            </a:r>
            <a:r>
              <a:rPr lang="en" sz="1200" b="1" u="sng">
                <a:solidFill>
                  <a:srgbClr val="0B87A1"/>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0B87A1"/>
              </a:solidFill>
              <a:latin typeface="Titillium Web"/>
              <a:ea typeface="Titillium Web"/>
              <a:cs typeface="Titillium Web"/>
              <a:sym typeface="Titillium Web"/>
            </a:endParaRPr>
          </a:p>
          <a:p>
            <a:pPr marL="0" lvl="0" indent="0" algn="l" rtl="0">
              <a:spcBef>
                <a:spcPts val="1000"/>
              </a:spcBef>
              <a:spcAft>
                <a:spcPts val="0"/>
              </a:spcAft>
              <a:buClr>
                <a:schemeClr val="dk1"/>
              </a:buClr>
              <a:buSzPts val="1100"/>
              <a:buFont typeface="Arial"/>
              <a:buNone/>
            </a:pPr>
            <a:r>
              <a:rPr lang="en" sz="1200">
                <a:solidFill>
                  <a:srgbClr val="0B87A1"/>
                </a:solidFill>
              </a:rPr>
              <a:t>This template is free to use under </a:t>
            </a:r>
            <a:r>
              <a:rPr lang="en" sz="1200" u="sng">
                <a:solidFill>
                  <a:srgbClr val="0B87A1"/>
                </a:solidFill>
                <a:hlinkClick r:id="rId5">
                  <a:extLst>
                    <a:ext uri="{A12FA001-AC4F-418D-AE19-62706E023703}">
                      <ahyp:hlinkClr xmlns:ahyp="http://schemas.microsoft.com/office/drawing/2018/hyperlinkcolor" val="tx"/>
                    </a:ext>
                  </a:extLst>
                </a:hlinkClick>
              </a:rPr>
              <a:t>Creative Commons Attribution license</a:t>
            </a:r>
            <a:r>
              <a:rPr lang="en" sz="1200">
                <a:solidFill>
                  <a:srgbClr val="0B87A1"/>
                </a:solidFill>
              </a:rPr>
              <a:t>. You can keep the Credits slide or mention SlidesCarnival and other resources used in a slide footer.</a:t>
            </a:r>
            <a:endParaRPr sz="1200">
              <a:solidFill>
                <a:srgbClr val="0B87A1"/>
              </a:solidFill>
            </a:endParaRPr>
          </a:p>
          <a:p>
            <a:pPr marL="0" lvl="0" indent="0" algn="l" rtl="0">
              <a:spcBef>
                <a:spcPts val="1000"/>
              </a:spcBef>
              <a:spcAft>
                <a:spcPts val="0"/>
              </a:spcAft>
              <a:buClr>
                <a:schemeClr val="dk1"/>
              </a:buClr>
              <a:buSzPts val="1100"/>
              <a:buFont typeface="Arial"/>
              <a:buNone/>
            </a:pPr>
            <a:endParaRPr sz="1200">
              <a:solidFill>
                <a:srgbClr val="0B87A1"/>
              </a:solidFill>
            </a:endParaRPr>
          </a:p>
          <a:p>
            <a:pPr marL="0" lvl="0" indent="0" algn="l" rtl="0">
              <a:spcBef>
                <a:spcPts val="1000"/>
              </a:spcBef>
              <a:spcAft>
                <a:spcPts val="1000"/>
              </a:spcAft>
              <a:buNone/>
            </a:pPr>
            <a:endParaRPr sz="1200">
              <a:solidFill>
                <a:srgbClr val="0B87A1"/>
              </a:solidFill>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TRANSITION HEADLINE</a:t>
            </a:r>
            <a:endParaRPr/>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91531" y="28196"/>
            <a:ext cx="6270050" cy="743335"/>
          </a:xfrm>
        </p:spPr>
        <p:txBody>
          <a:bodyPr/>
          <a:lstStyle/>
          <a:p>
            <a:r>
              <a:rPr lang="es-AR" dirty="0"/>
              <a:t>Modelado</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dirty="0"/>
          </a:p>
        </p:txBody>
      </p:sp>
      <p:sp>
        <p:nvSpPr>
          <p:cNvPr id="7" name="Rectángulo: esquinas redondeadas 6">
            <a:extLst>
              <a:ext uri="{FF2B5EF4-FFF2-40B4-BE49-F238E27FC236}">
                <a16:creationId xmlns:a16="http://schemas.microsoft.com/office/drawing/2014/main" id="{A5263CBC-F012-1F1C-5D8B-2D472EBBAC99}"/>
              </a:ext>
            </a:extLst>
          </p:cNvPr>
          <p:cNvSpPr/>
          <p:nvPr/>
        </p:nvSpPr>
        <p:spPr>
          <a:xfrm>
            <a:off x="425120" y="858699"/>
            <a:ext cx="3007658" cy="1760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800" b="1" dirty="0">
                <a:solidFill>
                  <a:sysClr val="windowText" lastClr="000000"/>
                </a:solidFill>
              </a:rPr>
              <a:t>Modelo (Árbol de clasificación): </a:t>
            </a:r>
            <a:r>
              <a:rPr lang="es-AR" sz="1800" dirty="0">
                <a:solidFill>
                  <a:sysClr val="windowText" lastClr="000000"/>
                </a:solidFill>
              </a:rPr>
              <a:t>Mínimo Riesgo por contingencia con incremental de costos</a:t>
            </a:r>
          </a:p>
        </p:txBody>
      </p:sp>
      <p:sp>
        <p:nvSpPr>
          <p:cNvPr id="9" name="Flecha: cheurón 8">
            <a:extLst>
              <a:ext uri="{FF2B5EF4-FFF2-40B4-BE49-F238E27FC236}">
                <a16:creationId xmlns:a16="http://schemas.microsoft.com/office/drawing/2014/main" id="{90D6AB8B-DAA8-19A9-C686-ADCCA78ACA03}"/>
              </a:ext>
            </a:extLst>
          </p:cNvPr>
          <p:cNvSpPr/>
          <p:nvPr/>
        </p:nvSpPr>
        <p:spPr>
          <a:xfrm>
            <a:off x="3814786" y="1109126"/>
            <a:ext cx="1048876" cy="11886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2" name="Google Shape;69;p15">
            <a:extLst>
              <a:ext uri="{FF2B5EF4-FFF2-40B4-BE49-F238E27FC236}">
                <a16:creationId xmlns:a16="http://schemas.microsoft.com/office/drawing/2014/main" id="{5912E4B9-46F8-5589-EBC1-111547024B78}"/>
              </a:ext>
            </a:extLst>
          </p:cNvPr>
          <p:cNvSpPr txBox="1"/>
          <p:nvPr/>
        </p:nvSpPr>
        <p:spPr>
          <a:xfrm>
            <a:off x="4996247" y="4720201"/>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21" name="Imagen 20">
            <a:extLst>
              <a:ext uri="{FF2B5EF4-FFF2-40B4-BE49-F238E27FC236}">
                <a16:creationId xmlns:a16="http://schemas.microsoft.com/office/drawing/2014/main" id="{67CBAB1D-5C4C-F1F5-D348-11952FCE340B}"/>
              </a:ext>
            </a:extLst>
          </p:cNvPr>
          <p:cNvPicPr>
            <a:picLocks noChangeAspect="1"/>
          </p:cNvPicPr>
          <p:nvPr/>
        </p:nvPicPr>
        <p:blipFill>
          <a:blip r:embed="rId3"/>
          <a:stretch>
            <a:fillRect/>
          </a:stretch>
        </p:blipFill>
        <p:spPr>
          <a:xfrm>
            <a:off x="4921167" y="771698"/>
            <a:ext cx="2551686" cy="1583436"/>
          </a:xfrm>
          <a:prstGeom prst="rect">
            <a:avLst/>
          </a:prstGeom>
        </p:spPr>
      </p:pic>
      <p:sp>
        <p:nvSpPr>
          <p:cNvPr id="22" name="CuadroTexto 21">
            <a:extLst>
              <a:ext uri="{FF2B5EF4-FFF2-40B4-BE49-F238E27FC236}">
                <a16:creationId xmlns:a16="http://schemas.microsoft.com/office/drawing/2014/main" id="{9CE5386A-DA35-D759-168A-5787522A0542}"/>
              </a:ext>
            </a:extLst>
          </p:cNvPr>
          <p:cNvSpPr txBox="1"/>
          <p:nvPr/>
        </p:nvSpPr>
        <p:spPr>
          <a:xfrm>
            <a:off x="5042627" y="250065"/>
            <a:ext cx="2183311" cy="561692"/>
          </a:xfrm>
          <a:prstGeom prst="rect">
            <a:avLst/>
          </a:prstGeom>
          <a:noFill/>
        </p:spPr>
        <p:txBody>
          <a:bodyPr wrap="square" rtlCol="0">
            <a:spAutoFit/>
          </a:bodyPr>
          <a:lstStyle/>
          <a:p>
            <a:r>
              <a:rPr kumimoji="0" lang="es-AR" sz="2000" b="1" i="0" u="none" strike="noStrike" kern="0" cap="none" spc="0" normalizeH="0" baseline="0" noProof="0" dirty="0" err="1">
                <a:ln>
                  <a:noFill/>
                </a:ln>
                <a:solidFill>
                  <a:schemeClr val="accent6"/>
                </a:solidFill>
                <a:effectLst/>
                <a:uLnTx/>
                <a:uFillTx/>
                <a:latin typeface="Dosis ExtraLight"/>
                <a:sym typeface="Dosis ExtraLight"/>
              </a:rPr>
              <a:t>Evalución</a:t>
            </a:r>
            <a:r>
              <a:rPr kumimoji="0" lang="es-AR" sz="2000" b="1" i="0" u="none" strike="noStrike" kern="0" cap="none" spc="0" normalizeH="0" baseline="0" noProof="0" dirty="0">
                <a:ln>
                  <a:noFill/>
                </a:ln>
                <a:solidFill>
                  <a:schemeClr val="accent6"/>
                </a:solidFill>
                <a:effectLst/>
                <a:uLnTx/>
                <a:uFillTx/>
                <a:latin typeface="Dosis ExtraLight"/>
                <a:sym typeface="Dosis ExtraLight"/>
              </a:rPr>
              <a:t> del Modelo</a:t>
            </a:r>
          </a:p>
          <a:p>
            <a:pPr algn="ctr"/>
            <a:r>
              <a:rPr lang="es-AR" sz="1050" b="1" dirty="0">
                <a:solidFill>
                  <a:schemeClr val="accent6"/>
                </a:solidFill>
                <a:latin typeface="Dosis ExtraLight"/>
                <a:sym typeface="Dosis ExtraLight"/>
              </a:rPr>
              <a:t>(ROC AUC)</a:t>
            </a:r>
            <a:endParaRPr lang="es-AR" sz="1000" b="1" dirty="0">
              <a:solidFill>
                <a:schemeClr val="accent6"/>
              </a:solidFill>
            </a:endParaRPr>
          </a:p>
        </p:txBody>
      </p:sp>
      <p:graphicFrame>
        <p:nvGraphicFramePr>
          <p:cNvPr id="13" name="Tabla 24">
            <a:extLst>
              <a:ext uri="{FF2B5EF4-FFF2-40B4-BE49-F238E27FC236}">
                <a16:creationId xmlns:a16="http://schemas.microsoft.com/office/drawing/2014/main" id="{D624173E-1DDE-E35D-16A4-DA4678FAEA84}"/>
              </a:ext>
            </a:extLst>
          </p:cNvPr>
          <p:cNvGraphicFramePr>
            <a:graphicFrameLocks noGrp="1"/>
          </p:cNvGraphicFramePr>
          <p:nvPr>
            <p:extLst>
              <p:ext uri="{D42A27DB-BD31-4B8C-83A1-F6EECF244321}">
                <p14:modId xmlns:p14="http://schemas.microsoft.com/office/powerpoint/2010/main" val="2647513840"/>
              </p:ext>
            </p:extLst>
          </p:nvPr>
        </p:nvGraphicFramePr>
        <p:xfrm>
          <a:off x="1928949" y="2579115"/>
          <a:ext cx="4790202" cy="2083740"/>
        </p:xfrm>
        <a:graphic>
          <a:graphicData uri="http://schemas.openxmlformats.org/drawingml/2006/table">
            <a:tbl>
              <a:tblPr firstRow="1" bandRow="1">
                <a:tableStyleId>{0F24753E-8A85-4BEE-97E2-441CDA198357}</a:tableStyleId>
              </a:tblPr>
              <a:tblGrid>
                <a:gridCol w="1356517">
                  <a:extLst>
                    <a:ext uri="{9D8B030D-6E8A-4147-A177-3AD203B41FA5}">
                      <a16:colId xmlns:a16="http://schemas.microsoft.com/office/drawing/2014/main" val="2603182217"/>
                    </a:ext>
                  </a:extLst>
                </a:gridCol>
                <a:gridCol w="1038583">
                  <a:extLst>
                    <a:ext uri="{9D8B030D-6E8A-4147-A177-3AD203B41FA5}">
                      <a16:colId xmlns:a16="http://schemas.microsoft.com/office/drawing/2014/main" val="2697728542"/>
                    </a:ext>
                  </a:extLst>
                </a:gridCol>
                <a:gridCol w="1197551">
                  <a:extLst>
                    <a:ext uri="{9D8B030D-6E8A-4147-A177-3AD203B41FA5}">
                      <a16:colId xmlns:a16="http://schemas.microsoft.com/office/drawing/2014/main" val="2466231466"/>
                    </a:ext>
                  </a:extLst>
                </a:gridCol>
                <a:gridCol w="1197551">
                  <a:extLst>
                    <a:ext uri="{9D8B030D-6E8A-4147-A177-3AD203B41FA5}">
                      <a16:colId xmlns:a16="http://schemas.microsoft.com/office/drawing/2014/main" val="195601899"/>
                    </a:ext>
                  </a:extLst>
                </a:gridCol>
              </a:tblGrid>
              <a:tr h="29484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a:r>
                        <a:rPr lang="es-AR" sz="1200" b="1" dirty="0"/>
                        <a:t>PREDICCION</a:t>
                      </a:r>
                    </a:p>
                  </a:txBody>
                  <a:tcPr marL="94231" marR="94231" marT="47116" marB="47116" anchor="ctr">
                    <a:lnL w="12700" cap="flat" cmpd="sng" algn="ctr">
                      <a:solidFill>
                        <a:schemeClr val="tx1"/>
                      </a:solidFill>
                      <a:prstDash val="solid"/>
                      <a:round/>
                      <a:headEnd type="none" w="med" len="med"/>
                      <a:tailEnd type="none" w="med" len="med"/>
                    </a:lnL>
                  </a:tcPr>
                </a:tc>
                <a:tc hMerge="1">
                  <a:txBody>
                    <a:bodyPr/>
                    <a:lstStyle/>
                    <a:p>
                      <a:endParaRPr lang="es-AR" dirty="0"/>
                    </a:p>
                  </a:txBody>
                  <a:tcPr/>
                </a:tc>
                <a:extLst>
                  <a:ext uri="{0D108BD9-81ED-4DB2-BD59-A6C34878D82A}">
                    <a16:rowId xmlns:a16="http://schemas.microsoft.com/office/drawing/2014/main" val="2674823053"/>
                  </a:ext>
                </a:extLst>
              </a:tr>
              <a:tr h="281865">
                <a:tc>
                  <a:txBody>
                    <a:bodyPr/>
                    <a:lstStyle/>
                    <a:p>
                      <a:pPr algn="ctr"/>
                      <a:endParaRPr lang="es-AR" sz="1200" dirty="0"/>
                    </a:p>
                  </a:txBody>
                  <a:tcPr marL="83105" marR="83105" marT="41553" marB="41553"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s-AR" sz="1200" dirty="0"/>
                    </a:p>
                  </a:txBody>
                  <a:tcPr marL="83105" marR="83105" marT="41553" marB="41553"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AR" sz="1200" b="1" dirty="0"/>
                        <a:t>NEGATIVO</a:t>
                      </a:r>
                    </a:p>
                  </a:txBody>
                  <a:tcPr marL="83105" marR="83105" marT="41553" marB="41553" anchor="ctr">
                    <a:lnL w="12700" cap="flat" cmpd="sng" algn="ctr">
                      <a:solidFill>
                        <a:schemeClr val="tx1"/>
                      </a:solidFill>
                      <a:prstDash val="solid"/>
                      <a:round/>
                      <a:headEnd type="none" w="med" len="med"/>
                      <a:tailEnd type="none" w="med" len="med"/>
                    </a:lnL>
                  </a:tcPr>
                </a:tc>
                <a:tc>
                  <a:txBody>
                    <a:bodyPr/>
                    <a:lstStyle/>
                    <a:p>
                      <a:pPr algn="ctr"/>
                      <a:r>
                        <a:rPr lang="es-AR" sz="1200" b="1" dirty="0"/>
                        <a:t>POSITIVO</a:t>
                      </a:r>
                    </a:p>
                  </a:txBody>
                  <a:tcPr marL="83105" marR="83105" marT="41553" marB="41553" anchor="ctr"/>
                </a:tc>
                <a:extLst>
                  <a:ext uri="{0D108BD9-81ED-4DB2-BD59-A6C34878D82A}">
                    <a16:rowId xmlns:a16="http://schemas.microsoft.com/office/drawing/2014/main" val="977872437"/>
                  </a:ext>
                </a:extLst>
              </a:tr>
              <a:tr h="281865">
                <a:tc rowSpan="2">
                  <a:txBody>
                    <a:bodyPr/>
                    <a:lstStyle/>
                    <a:p>
                      <a:pPr algn="ctr"/>
                      <a:r>
                        <a:rPr lang="es-AR" sz="1200" b="1" dirty="0"/>
                        <a:t>OBSERVACION</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AR" sz="1200" b="1" dirty="0"/>
                        <a:t>NEGATIVO</a:t>
                      </a:r>
                    </a:p>
                  </a:txBody>
                  <a:tcPr marL="83105" marR="83105" marT="41553" marB="41553" anchor="ctr">
                    <a:lnT w="12700" cap="flat" cmpd="sng" algn="ctr">
                      <a:solidFill>
                        <a:schemeClr val="tx1"/>
                      </a:solidFill>
                      <a:prstDash val="solid"/>
                      <a:round/>
                      <a:headEnd type="none" w="med" len="med"/>
                      <a:tailEnd type="none" w="med" len="med"/>
                    </a:lnT>
                  </a:tcPr>
                </a:tc>
                <a:tc>
                  <a:txBody>
                    <a:bodyPr/>
                    <a:lstStyle/>
                    <a:p>
                      <a:pPr algn="ctr"/>
                      <a:r>
                        <a:rPr lang="es-AR" sz="1200" dirty="0"/>
                        <a:t>70.17%</a:t>
                      </a:r>
                    </a:p>
                  </a:txBody>
                  <a:tcPr marL="83105" marR="83105" marT="41553" marB="41553" anchor="ctr"/>
                </a:tc>
                <a:tc>
                  <a:txBody>
                    <a:bodyPr/>
                    <a:lstStyle/>
                    <a:p>
                      <a:pPr algn="ctr"/>
                      <a:r>
                        <a:rPr lang="es-AR" sz="1200" dirty="0">
                          <a:highlight>
                            <a:srgbClr val="FFFF00"/>
                          </a:highlight>
                        </a:rPr>
                        <a:t>3.29%</a:t>
                      </a:r>
                    </a:p>
                  </a:txBody>
                  <a:tcPr marL="83105" marR="83105" marT="41553" marB="41553" anchor="ctr"/>
                </a:tc>
                <a:extLst>
                  <a:ext uri="{0D108BD9-81ED-4DB2-BD59-A6C34878D82A}">
                    <a16:rowId xmlns:a16="http://schemas.microsoft.com/office/drawing/2014/main" val="1364851827"/>
                  </a:ext>
                </a:extLst>
              </a:tr>
              <a:tr h="281865">
                <a:tc vMerge="1">
                  <a:txBody>
                    <a:bodyPr/>
                    <a:lstStyle/>
                    <a:p>
                      <a:endParaRPr lang="es-AR" dirty="0"/>
                    </a:p>
                  </a:txBody>
                  <a:tcPr/>
                </a:tc>
                <a:tc>
                  <a:txBody>
                    <a:bodyPr/>
                    <a:lstStyle/>
                    <a:p>
                      <a:pPr algn="ctr"/>
                      <a:r>
                        <a:rPr lang="es-AR" sz="1200" b="1" dirty="0"/>
                        <a:t>POSITIVO</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9.43%</a:t>
                      </a:r>
                    </a:p>
                  </a:txBody>
                  <a:tcPr marL="83105" marR="83105" marT="41553" marB="41553" anchor="ctr">
                    <a:lnB w="12700" cap="flat" cmpd="sng" algn="ctr">
                      <a:solidFill>
                        <a:schemeClr val="tx1"/>
                      </a:solidFill>
                      <a:prstDash val="solid"/>
                      <a:round/>
                      <a:headEnd type="none" w="med" len="med"/>
                      <a:tailEnd type="none" w="med" len="med"/>
                    </a:lnB>
                  </a:tcPr>
                </a:tc>
                <a:tc>
                  <a:txBody>
                    <a:bodyPr/>
                    <a:lstStyle/>
                    <a:p>
                      <a:pPr algn="ctr"/>
                      <a:r>
                        <a:rPr lang="es-AR" sz="1200" dirty="0"/>
                        <a:t>17.10%</a:t>
                      </a:r>
                    </a:p>
                  </a:txBody>
                  <a:tcPr marL="83105" marR="83105" marT="41553" marB="41553"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477202"/>
                  </a:ext>
                </a:extLst>
              </a:tr>
              <a:tr h="294845">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INDICADORES</a:t>
                      </a:r>
                    </a:p>
                  </a:txBody>
                  <a:tcPr marL="94231" marR="94231" marT="47116" marB="4711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EXACTITUD (% predicciones correctas):</a:t>
                      </a:r>
                    </a:p>
                  </a:txBody>
                  <a:tcPr marL="94231" marR="94231" marT="47116" marB="47116" anchor="ct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pPr algn="ctr"/>
                      <a:endParaRPr lang="es-AR" dirty="0"/>
                    </a:p>
                  </a:txBody>
                  <a:tcPr anchor="ctr"/>
                </a:tc>
                <a:tc>
                  <a:txBody>
                    <a:bodyPr/>
                    <a:lstStyle/>
                    <a:p>
                      <a:pPr algn="ctr"/>
                      <a:r>
                        <a:rPr lang="es-AR" sz="1200" i="0" dirty="0"/>
                        <a:t>87.27%</a:t>
                      </a:r>
                    </a:p>
                  </a:txBody>
                  <a:tcPr marL="83105" marR="83105" marT="41553" marB="41553"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8584608"/>
                  </a:ext>
                </a:extLst>
              </a:tr>
              <a:tr h="483308">
                <a:tc vMerge="1">
                  <a:txBody>
                    <a:bodyPr/>
                    <a:lstStyle/>
                    <a:p>
                      <a:pPr algn="ctr"/>
                      <a:endParaRPr lang="es-AR"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AR" sz="1200" i="0" dirty="0"/>
                        <a:t>PRECISION (% predicciones positivas):</a:t>
                      </a:r>
                    </a:p>
                  </a:txBody>
                  <a:tcPr marL="94231" marR="94231" marT="47116" marB="47116" anchor="ctr">
                    <a:solidFill>
                      <a:schemeClr val="bg1">
                        <a:lumMod val="95000"/>
                      </a:schemeClr>
                    </a:solidFill>
                  </a:tcPr>
                </a:tc>
                <a:tc hMerge="1">
                  <a:txBody>
                    <a:bodyPr/>
                    <a:lstStyle/>
                    <a:p>
                      <a:pPr algn="ctr"/>
                      <a:endParaRPr lang="es-AR" dirty="0"/>
                    </a:p>
                  </a:txBody>
                  <a:tcPr anchor="ctr"/>
                </a:tc>
                <a:tc>
                  <a:txBody>
                    <a:bodyPr/>
                    <a:lstStyle/>
                    <a:p>
                      <a:pPr algn="ctr"/>
                      <a:r>
                        <a:rPr lang="es-AR" sz="1100" i="0" dirty="0"/>
                        <a:t>83.85%</a:t>
                      </a:r>
                    </a:p>
                  </a:txBody>
                  <a:tcPr marL="83105" marR="83105" marT="41553" marB="41553" anchor="ctr">
                    <a:solidFill>
                      <a:schemeClr val="bg1">
                        <a:lumMod val="95000"/>
                      </a:schemeClr>
                    </a:solidFill>
                  </a:tcPr>
                </a:tc>
                <a:extLst>
                  <a:ext uri="{0D108BD9-81ED-4DB2-BD59-A6C34878D82A}">
                    <a16:rowId xmlns:a16="http://schemas.microsoft.com/office/drawing/2014/main" val="2284522554"/>
                  </a:ext>
                </a:extLst>
              </a:tr>
            </a:tbl>
          </a:graphicData>
        </a:graphic>
      </p:graphicFrame>
    </p:spTree>
    <p:extLst>
      <p:ext uri="{BB962C8B-B14F-4D97-AF65-F5344CB8AC3E}">
        <p14:creationId xmlns:p14="http://schemas.microsoft.com/office/powerpoint/2010/main" val="398265327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5" y="1653775"/>
            <a:ext cx="390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3915" name="Google Shape;3915;p22"/>
          <p:cNvSpPr txBox="1">
            <a:spLocks noGrp="1"/>
          </p:cNvSpPr>
          <p:nvPr>
            <p:ph type="body" idx="1"/>
          </p:nvPr>
        </p:nvSpPr>
        <p:spPr>
          <a:xfrm>
            <a:off x="3528625" y="2419350"/>
            <a:ext cx="3906600" cy="2271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 complex idea can be conveyed with just a single still image, namely making it possible to absorb large amounts of data quickly.</a:t>
            </a:r>
            <a:endParaRPr sz="180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2194950" y="367325"/>
            <a:ext cx="4754100" cy="138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highlight>
                  <a:srgbClr val="0B87A1"/>
                </a:highlight>
                <a:latin typeface="Titillium Web Light"/>
                <a:ea typeface="Titillium Web Light"/>
                <a:cs typeface="Titillium Web Light"/>
                <a:sym typeface="Titillium Web Light"/>
              </a:rPr>
              <a:t>Want big impact?</a:t>
            </a:r>
            <a:endParaRPr sz="2400">
              <a:solidFill>
                <a:srgbClr val="FFFFFF"/>
              </a:solidFill>
              <a:highlight>
                <a:srgbClr val="0B87A1"/>
              </a:highlight>
              <a:latin typeface="Titillium Web Light"/>
              <a:ea typeface="Titillium Web Light"/>
              <a:cs typeface="Titillium Web Light"/>
              <a:sym typeface="Titillium Web Light"/>
            </a:endParaRPr>
          </a:p>
          <a:p>
            <a:pPr marL="0" lvl="0" indent="0" algn="ctr" rtl="0">
              <a:spcBef>
                <a:spcPts val="0"/>
              </a:spcBef>
              <a:spcAft>
                <a:spcPts val="0"/>
              </a:spcAft>
              <a:buNone/>
            </a:pPr>
            <a:r>
              <a:rPr lang="en" sz="2400">
                <a:solidFill>
                  <a:srgbClr val="FFFFFF"/>
                </a:solidFill>
                <a:highlight>
                  <a:srgbClr val="0B87A1"/>
                </a:highlight>
                <a:latin typeface="Titillium Web Light"/>
                <a:ea typeface="Titillium Web Light"/>
                <a:cs typeface="Titillium Web Light"/>
                <a:sym typeface="Titillium Web Light"/>
              </a:rPr>
              <a:t>Use big image.</a:t>
            </a:r>
            <a:endParaRPr sz="2400">
              <a:solidFill>
                <a:srgbClr val="FFFFFF"/>
              </a:solidFill>
              <a:highlight>
                <a:srgbClr val="0B87A1"/>
              </a:highlight>
              <a:latin typeface="Titillium Web Light"/>
              <a:ea typeface="Titillium Web Light"/>
              <a:cs typeface="Titillium Web Light"/>
              <a:sym typeface="Titillium Web Light"/>
            </a:endParaRPr>
          </a:p>
        </p:txBody>
      </p:sp>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a:t>
            </a:r>
            <a:r>
              <a:rPr lang="en">
                <a:highlight>
                  <a:srgbClr val="D3EBD5"/>
                </a:highlight>
              </a:rPr>
              <a:t>won’t do both</a:t>
            </a:r>
            <a:r>
              <a:rPr lang="en"/>
              <a:t>. </a:t>
            </a:r>
            <a:endParaRP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3906" name="Google Shape;3906;p21"/>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907" name="Google Shape;3907;p21"/>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908" name="Google Shape;3908;p21"/>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CHARTS TO EXPLAIN YOUR IDEAS</a:t>
            </a:r>
            <a:endParaRPr/>
          </a:p>
        </p:txBody>
      </p:sp>
      <p:sp>
        <p:nvSpPr>
          <p:cNvPr id="3929" name="Google Shape;3929;p24"/>
          <p:cNvSpPr/>
          <p:nvPr/>
        </p:nvSpPr>
        <p:spPr>
          <a:xfrm>
            <a:off x="2657064" y="2037125"/>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Gray</a:t>
            </a:r>
            <a:endParaRPr sz="180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834939" y="2037125"/>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White</a:t>
            </a:r>
            <a:endParaRPr sz="180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4479189" y="2037125"/>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Black</a:t>
            </a:r>
            <a:endParaRPr sz="180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936"/>
        <p:cNvGrpSpPr/>
        <p:nvPr/>
      </p:nvGrpSpPr>
      <p:grpSpPr>
        <a:xfrm>
          <a:off x="0" y="0"/>
          <a:ext cx="0" cy="0"/>
          <a:chOff x="0" y="0"/>
          <a:chExt cx="0" cy="0"/>
        </a:xfrm>
      </p:grpSpPr>
      <p:sp>
        <p:nvSpPr>
          <p:cNvPr id="3937" name="Google Shape;3937;p2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3938" name="Google Shape;3938;p25"/>
          <p:cNvGraphicFramePr/>
          <p:nvPr/>
        </p:nvGraphicFramePr>
        <p:xfrm>
          <a:off x="841600" y="1945481"/>
          <a:ext cx="6212400" cy="2465500"/>
        </p:xfrm>
        <a:graphic>
          <a:graphicData uri="http://schemas.openxmlformats.org/drawingml/2006/table">
            <a:tbl>
              <a:tblPr>
                <a:noFill/>
                <a:tableStyleId>{0F24753E-8A85-4BEE-97E2-441CDA198357}</a:tableStyleId>
              </a:tblPr>
              <a:tblGrid>
                <a:gridCol w="1553100">
                  <a:extLst>
                    <a:ext uri="{9D8B030D-6E8A-4147-A177-3AD203B41FA5}">
                      <a16:colId xmlns:a16="http://schemas.microsoft.com/office/drawing/2014/main" val="20000"/>
                    </a:ext>
                  </a:extLst>
                </a:gridCol>
                <a:gridCol w="1553100">
                  <a:extLst>
                    <a:ext uri="{9D8B030D-6E8A-4147-A177-3AD203B41FA5}">
                      <a16:colId xmlns:a16="http://schemas.microsoft.com/office/drawing/2014/main" val="20001"/>
                    </a:ext>
                  </a:extLst>
                </a:gridCol>
                <a:gridCol w="1553100">
                  <a:extLst>
                    <a:ext uri="{9D8B030D-6E8A-4147-A177-3AD203B41FA5}">
                      <a16:colId xmlns:a16="http://schemas.microsoft.com/office/drawing/2014/main" val="20002"/>
                    </a:ext>
                  </a:extLst>
                </a:gridCol>
                <a:gridCol w="1553100">
                  <a:extLst>
                    <a:ext uri="{9D8B030D-6E8A-4147-A177-3AD203B41FA5}">
                      <a16:colId xmlns:a16="http://schemas.microsoft.com/office/drawing/2014/main" val="20003"/>
                    </a:ext>
                  </a:extLst>
                </a:gridCol>
              </a:tblGrid>
              <a:tr h="616375">
                <a:tc>
                  <a:txBody>
                    <a:bodyPr/>
                    <a:lstStyle/>
                    <a:p>
                      <a:pPr marL="0" lvl="0" indent="0" algn="l" rtl="0">
                        <a:spcBef>
                          <a:spcPts val="0"/>
                        </a:spcBef>
                        <a:spcAft>
                          <a:spcPts val="0"/>
                        </a:spcAft>
                        <a:buNone/>
                      </a:pPr>
                      <a:endParaRPr>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a:solidFill>
                            <a:srgbClr val="FFFFFF"/>
                          </a:solidFill>
                          <a:latin typeface="Titillium Web Light"/>
                          <a:ea typeface="Titillium Web Light"/>
                          <a:cs typeface="Titillium Web Light"/>
                          <a:sym typeface="Titillium Web Light"/>
                        </a:rPr>
                        <a:t>A</a:t>
                      </a:r>
                      <a:endParaRPr sz="110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a:solidFill>
                            <a:srgbClr val="FFFFFF"/>
                          </a:solidFill>
                          <a:latin typeface="Titillium Web Light"/>
                          <a:ea typeface="Titillium Web Light"/>
                          <a:cs typeface="Titillium Web Light"/>
                          <a:sym typeface="Titillium Web Light"/>
                        </a:rPr>
                        <a:t>B</a:t>
                      </a:r>
                      <a:endParaRPr sz="110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a:solidFill>
                            <a:srgbClr val="FFFFFF"/>
                          </a:solidFill>
                          <a:latin typeface="Titillium Web Light"/>
                          <a:ea typeface="Titillium Web Light"/>
                          <a:cs typeface="Titillium Web Light"/>
                          <a:sym typeface="Titillium Web Light"/>
                        </a:rPr>
                        <a:t>C</a:t>
                      </a:r>
                      <a:endParaRPr sz="110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extLst>
                  <a:ext uri="{0D108BD9-81ED-4DB2-BD59-A6C34878D82A}">
                    <a16:rowId xmlns:a16="http://schemas.microsoft.com/office/drawing/2014/main" val="10000"/>
                  </a:ext>
                </a:extLst>
              </a:tr>
              <a:tr h="616375">
                <a:tc>
                  <a:txBody>
                    <a:bodyPr/>
                    <a:lstStyle/>
                    <a:p>
                      <a:pPr marL="0" lvl="0" indent="0" algn="r" rtl="0">
                        <a:spcBef>
                          <a:spcPts val="0"/>
                        </a:spcBef>
                        <a:spcAft>
                          <a:spcPts val="0"/>
                        </a:spcAft>
                        <a:buNone/>
                      </a:pPr>
                      <a:r>
                        <a:rPr lang="en" sz="1100">
                          <a:solidFill>
                            <a:srgbClr val="0B87A1"/>
                          </a:solidFill>
                          <a:latin typeface="Titillium Web Light"/>
                          <a:ea typeface="Titillium Web Light"/>
                          <a:cs typeface="Titillium Web Light"/>
                          <a:sym typeface="Titillium Web Light"/>
                        </a:rPr>
                        <a:t>Yellow</a:t>
                      </a:r>
                      <a:endParaRPr sz="110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10</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20</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7</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1"/>
                  </a:ext>
                </a:extLst>
              </a:tr>
              <a:tr h="616375">
                <a:tc>
                  <a:txBody>
                    <a:bodyPr/>
                    <a:lstStyle/>
                    <a:p>
                      <a:pPr marL="0" lvl="0" indent="0" algn="r" rtl="0">
                        <a:spcBef>
                          <a:spcPts val="0"/>
                        </a:spcBef>
                        <a:spcAft>
                          <a:spcPts val="0"/>
                        </a:spcAft>
                        <a:buNone/>
                      </a:pPr>
                      <a:r>
                        <a:rPr lang="en" sz="1100">
                          <a:solidFill>
                            <a:srgbClr val="0B87A1"/>
                          </a:solidFill>
                          <a:latin typeface="Titillium Web Light"/>
                          <a:ea typeface="Titillium Web Light"/>
                          <a:cs typeface="Titillium Web Light"/>
                          <a:sym typeface="Titillium Web Light"/>
                        </a:rPr>
                        <a:t>Blue</a:t>
                      </a:r>
                      <a:endParaRPr sz="110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30</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15</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10</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extLst>
                  <a:ext uri="{0D108BD9-81ED-4DB2-BD59-A6C34878D82A}">
                    <a16:rowId xmlns:a16="http://schemas.microsoft.com/office/drawing/2014/main" val="10002"/>
                  </a:ext>
                </a:extLst>
              </a:tr>
              <a:tr h="616375">
                <a:tc>
                  <a:txBody>
                    <a:bodyPr/>
                    <a:lstStyle/>
                    <a:p>
                      <a:pPr marL="0" lvl="0" indent="0" algn="r" rtl="0">
                        <a:spcBef>
                          <a:spcPts val="0"/>
                        </a:spcBef>
                        <a:spcAft>
                          <a:spcPts val="0"/>
                        </a:spcAft>
                        <a:buNone/>
                      </a:pPr>
                      <a:r>
                        <a:rPr lang="en" sz="1100">
                          <a:solidFill>
                            <a:srgbClr val="0B87A1"/>
                          </a:solidFill>
                          <a:latin typeface="Titillium Web Light"/>
                          <a:ea typeface="Titillium Web Light"/>
                          <a:cs typeface="Titillium Web Light"/>
                          <a:sym typeface="Titillium Web Light"/>
                        </a:rPr>
                        <a:t>Orange</a:t>
                      </a:r>
                      <a:endParaRPr sz="110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5</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24</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a:solidFill>
                            <a:srgbClr val="003B55"/>
                          </a:solidFill>
                          <a:latin typeface="Titillium Web"/>
                          <a:ea typeface="Titillium Web"/>
                          <a:cs typeface="Titillium Web"/>
                          <a:sym typeface="Titillium Web"/>
                        </a:rPr>
                        <a:t>16</a:t>
                      </a:r>
                      <a:endParaRPr b="1">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3"/>
                  </a:ext>
                </a:extLst>
              </a:tr>
            </a:tbl>
          </a:graphicData>
        </a:graphic>
      </p:graphicFrame>
      <p:sp>
        <p:nvSpPr>
          <p:cNvPr id="3939" name="Google Shape;3939;p2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943"/>
        <p:cNvGrpSpPr/>
        <p:nvPr/>
      </p:nvGrpSpPr>
      <p:grpSpPr>
        <a:xfrm>
          <a:off x="0" y="0"/>
          <a:ext cx="0" cy="0"/>
          <a:chOff x="0" y="0"/>
          <a:chExt cx="0" cy="0"/>
        </a:xfrm>
      </p:grpSpPr>
      <p:sp>
        <p:nvSpPr>
          <p:cNvPr id="3944" name="Google Shape;3944;p26"/>
          <p:cNvSpPr/>
          <p:nvPr/>
        </p:nvSpPr>
        <p:spPr>
          <a:xfrm>
            <a:off x="718300" y="1039554"/>
            <a:ext cx="7278052" cy="346710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txBox="1">
            <a:spLocks noGrp="1"/>
          </p:cNvSpPr>
          <p:nvPr>
            <p:ph type="title" idx="4294967295"/>
          </p:nvPr>
        </p:nvSpPr>
        <p:spPr>
          <a:xfrm>
            <a:off x="718300" y="1297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D3EBD5"/>
                </a:solidFill>
              </a:rPr>
              <a:t>MAPS</a:t>
            </a:r>
            <a:endParaRPr>
              <a:solidFill>
                <a:srgbClr val="D3EBD5"/>
              </a:solidFill>
            </a:endParaRPr>
          </a:p>
        </p:txBody>
      </p:sp>
      <p:sp>
        <p:nvSpPr>
          <p:cNvPr id="3946" name="Google Shape;3946;p26"/>
          <p:cNvSpPr/>
          <p:nvPr/>
        </p:nvSpPr>
        <p:spPr>
          <a:xfrm>
            <a:off x="1985850" y="1830500"/>
            <a:ext cx="718200" cy="202500"/>
          </a:xfrm>
          <a:prstGeom prst="wedgeRectCallout">
            <a:avLst>
              <a:gd name="adj1" fmla="val -21428"/>
              <a:gd name="adj2" fmla="val 84287"/>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03B55"/>
                </a:solidFill>
                <a:latin typeface="Titillium Web Light"/>
                <a:ea typeface="Titillium Web Light"/>
                <a:cs typeface="Titillium Web Light"/>
                <a:sym typeface="Titillium Web Light"/>
              </a:rPr>
              <a:t>our office</a:t>
            </a:r>
            <a:endParaRPr sz="1000">
              <a:solidFill>
                <a:srgbClr val="003B55"/>
              </a:solidFill>
              <a:latin typeface="Titillium Web Light"/>
              <a:ea typeface="Titillium Web Light"/>
              <a:cs typeface="Titillium Web Light"/>
              <a:sym typeface="Titillium Web Light"/>
            </a:endParaRPr>
          </a:p>
        </p:txBody>
      </p:sp>
      <p:sp>
        <p:nvSpPr>
          <p:cNvPr id="3947" name="Google Shape;3947;p26"/>
          <p:cNvSpPr/>
          <p:nvPr/>
        </p:nvSpPr>
        <p:spPr>
          <a:xfrm>
            <a:off x="1273375" y="21461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6"/>
          <p:cNvSpPr/>
          <p:nvPr/>
        </p:nvSpPr>
        <p:spPr>
          <a:xfrm>
            <a:off x="2877975" y="3507475"/>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6"/>
          <p:cNvSpPr/>
          <p:nvPr/>
        </p:nvSpPr>
        <p:spPr>
          <a:xfrm>
            <a:off x="3731425" y="19573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6"/>
          <p:cNvSpPr/>
          <p:nvPr/>
        </p:nvSpPr>
        <p:spPr>
          <a:xfrm>
            <a:off x="4391750" y="3905275"/>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6"/>
          <p:cNvSpPr/>
          <p:nvPr/>
        </p:nvSpPr>
        <p:spPr>
          <a:xfrm>
            <a:off x="6847625" y="393605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6"/>
          <p:cNvSpPr/>
          <p:nvPr/>
        </p:nvSpPr>
        <p:spPr>
          <a:xfrm>
            <a:off x="6298975" y="2428800"/>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957"/>
        <p:cNvGrpSpPr/>
        <p:nvPr/>
      </p:nvGrpSpPr>
      <p:grpSpPr>
        <a:xfrm>
          <a:off x="0" y="0"/>
          <a:ext cx="0" cy="0"/>
          <a:chOff x="0" y="0"/>
          <a:chExt cx="0" cy="0"/>
        </a:xfrm>
      </p:grpSpPr>
      <p:sp>
        <p:nvSpPr>
          <p:cNvPr id="3958" name="Google Shape;3958;p27"/>
          <p:cNvSpPr txBox="1">
            <a:spLocks noGrp="1"/>
          </p:cNvSpPr>
          <p:nvPr>
            <p:ph type="ctrTitle" idx="4294967295"/>
          </p:nvPr>
        </p:nvSpPr>
        <p:spPr>
          <a:xfrm>
            <a:off x="685800" y="1964350"/>
            <a:ext cx="6103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0"/>
              <a:t>89,526,124</a:t>
            </a:r>
            <a:endParaRPr sz="11000"/>
          </a:p>
        </p:txBody>
      </p:sp>
      <p:sp>
        <p:nvSpPr>
          <p:cNvPr id="3959" name="Google Shape;3959;p27"/>
          <p:cNvSpPr txBox="1">
            <a:spLocks noGrp="1"/>
          </p:cNvSpPr>
          <p:nvPr>
            <p:ph type="subTitle" idx="4294967295"/>
          </p:nvPr>
        </p:nvSpPr>
        <p:spPr>
          <a:xfrm>
            <a:off x="685800" y="2840054"/>
            <a:ext cx="6103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Whoa! That’s a big number, aren’t you proud?</a:t>
            </a:r>
            <a:endParaRPr/>
          </a:p>
        </p:txBody>
      </p:sp>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964"/>
        <p:cNvGrpSpPr/>
        <p:nvPr/>
      </p:nvGrpSpPr>
      <p:grpSpPr>
        <a:xfrm>
          <a:off x="0" y="0"/>
          <a:ext cx="0" cy="0"/>
          <a:chOff x="0" y="0"/>
          <a:chExt cx="0" cy="0"/>
        </a:xfrm>
      </p:grpSpPr>
      <p:sp>
        <p:nvSpPr>
          <p:cNvPr id="3965" name="Google Shape;3965;p28"/>
          <p:cNvSpPr txBox="1">
            <a:spLocks noGrp="1"/>
          </p:cNvSpPr>
          <p:nvPr>
            <p:ph type="ctrTitle" idx="4294967295"/>
          </p:nvPr>
        </p:nvSpPr>
        <p:spPr>
          <a:xfrm>
            <a:off x="685800" y="571800"/>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3B55"/>
                </a:solidFill>
                <a:highlight>
                  <a:srgbClr val="D3EBD5"/>
                </a:highlight>
              </a:rPr>
              <a:t>89,526,124$</a:t>
            </a:r>
            <a:endParaRPr sz="6000">
              <a:solidFill>
                <a:srgbClr val="003B55"/>
              </a:solidFill>
              <a:highlight>
                <a:srgbClr val="D3EBD5"/>
              </a:highlight>
            </a:endParaRPr>
          </a:p>
        </p:txBody>
      </p:sp>
      <p:sp>
        <p:nvSpPr>
          <p:cNvPr id="3966" name="Google Shape;3966;p28"/>
          <p:cNvSpPr txBox="1">
            <a:spLocks noGrp="1"/>
          </p:cNvSpPr>
          <p:nvPr>
            <p:ph type="subTitle" idx="4294967295"/>
          </p:nvPr>
        </p:nvSpPr>
        <p:spPr>
          <a:xfrm>
            <a:off x="685800" y="1182708"/>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That’s a lot of money</a:t>
            </a:r>
            <a:endParaRPr sz="2400"/>
          </a:p>
        </p:txBody>
      </p:sp>
      <p:sp>
        <p:nvSpPr>
          <p:cNvPr id="3967" name="Google Shape;3967;p28"/>
          <p:cNvSpPr txBox="1">
            <a:spLocks noGrp="1"/>
          </p:cNvSpPr>
          <p:nvPr>
            <p:ph type="ctrTitle" idx="4294967295"/>
          </p:nvPr>
        </p:nvSpPr>
        <p:spPr>
          <a:xfrm>
            <a:off x="685800" y="3657893"/>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3B55"/>
                </a:solidFill>
                <a:highlight>
                  <a:srgbClr val="0B87A1"/>
                </a:highlight>
              </a:rPr>
              <a:t>100%</a:t>
            </a:r>
            <a:endParaRPr sz="6000">
              <a:solidFill>
                <a:srgbClr val="003B55"/>
              </a:solidFill>
              <a:highlight>
                <a:srgbClr val="0B87A1"/>
              </a:highlight>
            </a:endParaRPr>
          </a:p>
        </p:txBody>
      </p:sp>
      <p:sp>
        <p:nvSpPr>
          <p:cNvPr id="3968" name="Google Shape;3968;p28"/>
          <p:cNvSpPr txBox="1">
            <a:spLocks noGrp="1"/>
          </p:cNvSpPr>
          <p:nvPr>
            <p:ph type="subTitle" idx="4294967295"/>
          </p:nvPr>
        </p:nvSpPr>
        <p:spPr>
          <a:xfrm>
            <a:off x="685800" y="4268801"/>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Total success!</a:t>
            </a:r>
            <a:endParaRPr sz="2400"/>
          </a:p>
        </p:txBody>
      </p:sp>
      <p:sp>
        <p:nvSpPr>
          <p:cNvPr id="3969" name="Google Shape;3969;p28"/>
          <p:cNvSpPr txBox="1">
            <a:spLocks noGrp="1"/>
          </p:cNvSpPr>
          <p:nvPr>
            <p:ph type="ctrTitle" idx="4294967295"/>
          </p:nvPr>
        </p:nvSpPr>
        <p:spPr>
          <a:xfrm>
            <a:off x="685800" y="2114847"/>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3B55"/>
                </a:solidFill>
                <a:highlight>
                  <a:srgbClr val="80BFB7"/>
                </a:highlight>
              </a:rPr>
              <a:t>185,244 users</a:t>
            </a:r>
            <a:endParaRPr sz="6000">
              <a:solidFill>
                <a:srgbClr val="003B55"/>
              </a:solidFill>
              <a:highlight>
                <a:srgbClr val="80BFB7"/>
              </a:highlight>
            </a:endParaRPr>
          </a:p>
        </p:txBody>
      </p:sp>
      <p:sp>
        <p:nvSpPr>
          <p:cNvPr id="3970" name="Google Shape;3970;p28"/>
          <p:cNvSpPr txBox="1">
            <a:spLocks noGrp="1"/>
          </p:cNvSpPr>
          <p:nvPr>
            <p:ph type="subTitle" idx="4294967295"/>
          </p:nvPr>
        </p:nvSpPr>
        <p:spPr>
          <a:xfrm>
            <a:off x="685800" y="2725755"/>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And a lot of users</a:t>
            </a:r>
            <a:endParaRPr sz="2400"/>
          </a:p>
        </p:txBody>
      </p:sp>
      <p:sp>
        <p:nvSpPr>
          <p:cNvPr id="3971" name="Google Shape;3971;p2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0" y="-55441"/>
            <a:ext cx="8639503" cy="867360"/>
          </a:xfrm>
        </p:spPr>
        <p:txBody>
          <a:bodyPr/>
          <a:lstStyle/>
          <a:p>
            <a:r>
              <a:rPr lang="es-AR" dirty="0" err="1"/>
              <a:t>Features</a:t>
            </a:r>
            <a:r>
              <a:rPr lang="es-AR" dirty="0"/>
              <a:t> con Mayor preponderancia</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graphicFrame>
        <p:nvGraphicFramePr>
          <p:cNvPr id="5" name="Diagrama 4">
            <a:extLst>
              <a:ext uri="{FF2B5EF4-FFF2-40B4-BE49-F238E27FC236}">
                <a16:creationId xmlns:a16="http://schemas.microsoft.com/office/drawing/2014/main" id="{7DE71667-4702-D6C3-93DD-BDC7B70C9C0E}"/>
              </a:ext>
            </a:extLst>
          </p:cNvPr>
          <p:cNvGraphicFramePr/>
          <p:nvPr>
            <p:extLst>
              <p:ext uri="{D42A27DB-BD31-4B8C-83A1-F6EECF244321}">
                <p14:modId xmlns:p14="http://schemas.microsoft.com/office/powerpoint/2010/main" val="79848713"/>
              </p:ext>
            </p:extLst>
          </p:nvPr>
        </p:nvGraphicFramePr>
        <p:xfrm>
          <a:off x="-1" y="836398"/>
          <a:ext cx="9364717" cy="3962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2517313"/>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3977" name="Google Shape;3977;p29"/>
          <p:cNvSpPr/>
          <p:nvPr/>
        </p:nvSpPr>
        <p:spPr>
          <a:xfrm>
            <a:off x="863800" y="2266950"/>
            <a:ext cx="1562700" cy="1538700"/>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first</a:t>
            </a:r>
            <a:endParaRPr sz="1800">
              <a:solidFill>
                <a:srgbClr val="003B55"/>
              </a:solidFill>
              <a:latin typeface="Titillium Web Light"/>
              <a:ea typeface="Titillium Web Light"/>
              <a:cs typeface="Titillium Web Light"/>
              <a:sym typeface="Titillium Web Light"/>
            </a:endParaRPr>
          </a:p>
        </p:txBody>
      </p:sp>
      <p:sp>
        <p:nvSpPr>
          <p:cNvPr id="3978" name="Google Shape;3978;p29"/>
          <p:cNvSpPr/>
          <p:nvPr/>
        </p:nvSpPr>
        <p:spPr>
          <a:xfrm>
            <a:off x="5350300" y="2266952"/>
            <a:ext cx="1562700" cy="1538700"/>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last</a:t>
            </a:r>
            <a:endParaRPr sz="1800">
              <a:solidFill>
                <a:srgbClr val="003B55"/>
              </a:solidFill>
              <a:latin typeface="Titillium Web Light"/>
              <a:ea typeface="Titillium Web Light"/>
              <a:cs typeface="Titillium Web Light"/>
              <a:sym typeface="Titillium Web Light"/>
            </a:endParaRPr>
          </a:p>
        </p:txBody>
      </p:sp>
      <p:sp>
        <p:nvSpPr>
          <p:cNvPr id="3979" name="Google Shape;3979;p29"/>
          <p:cNvSpPr/>
          <p:nvPr/>
        </p:nvSpPr>
        <p:spPr>
          <a:xfrm>
            <a:off x="3107050" y="2266953"/>
            <a:ext cx="1562700" cy="1538700"/>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B55"/>
                </a:solidFill>
                <a:latin typeface="Titillium Web Light"/>
                <a:ea typeface="Titillium Web Light"/>
                <a:cs typeface="Titillium Web Light"/>
                <a:sym typeface="Titillium Web Light"/>
              </a:rPr>
              <a:t>second</a:t>
            </a:r>
            <a:endParaRPr sz="180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3979" idx="1"/>
          </p:cNvCxnSpPr>
          <p:nvPr/>
        </p:nvCxnSpPr>
        <p:spPr>
          <a:xfrm>
            <a:off x="2426500" y="3036300"/>
            <a:ext cx="680700" cy="0"/>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3978" idx="1"/>
          </p:cNvCxnSpPr>
          <p:nvPr/>
        </p:nvCxnSpPr>
        <p:spPr>
          <a:xfrm>
            <a:off x="4669750" y="3036303"/>
            <a:ext cx="680700" cy="0"/>
          </a:xfrm>
          <a:prstGeom prst="straightConnector1">
            <a:avLst/>
          </a:prstGeom>
          <a:noFill/>
          <a:ln w="38100" cap="flat" cmpd="sng">
            <a:solidFill>
              <a:srgbClr val="80BFB7"/>
            </a:solidFill>
            <a:prstDash val="solid"/>
            <a:round/>
            <a:headEnd type="diamond" w="sm" len="sm"/>
            <a:tailEnd type="diamond" w="sm" len="sm"/>
          </a:ln>
        </p:spPr>
      </p:cxnSp>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986"/>
        <p:cNvGrpSpPr/>
        <p:nvPr/>
      </p:nvGrpSpPr>
      <p:grpSpPr>
        <a:xfrm>
          <a:off x="0" y="0"/>
          <a:ext cx="0" cy="0"/>
          <a:chOff x="0" y="0"/>
          <a:chExt cx="0" cy="0"/>
        </a:xfrm>
      </p:grpSpPr>
      <p:sp>
        <p:nvSpPr>
          <p:cNvPr id="3987" name="Google Shape;3987;p3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3988" name="Google Shape;3988;p30"/>
          <p:cNvSpPr txBox="1">
            <a:spLocks noGrp="1"/>
          </p:cNvSpPr>
          <p:nvPr>
            <p:ph type="body" idx="1"/>
          </p:nvPr>
        </p:nvSpPr>
        <p:spPr>
          <a:xfrm>
            <a:off x="718300" y="17554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989" name="Google Shape;3989;p30"/>
          <p:cNvSpPr txBox="1">
            <a:spLocks noGrp="1"/>
          </p:cNvSpPr>
          <p:nvPr>
            <p:ph type="body" idx="2"/>
          </p:nvPr>
        </p:nvSpPr>
        <p:spPr>
          <a:xfrm>
            <a:off x="3009263" y="17554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990" name="Google Shape;3990;p30"/>
          <p:cNvSpPr txBox="1">
            <a:spLocks noGrp="1"/>
          </p:cNvSpPr>
          <p:nvPr>
            <p:ph type="body" idx="3"/>
          </p:nvPr>
        </p:nvSpPr>
        <p:spPr>
          <a:xfrm>
            <a:off x="5300225" y="17554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991" name="Google Shape;3991;p30"/>
          <p:cNvSpPr txBox="1">
            <a:spLocks noGrp="1"/>
          </p:cNvSpPr>
          <p:nvPr>
            <p:ph type="body" idx="1"/>
          </p:nvPr>
        </p:nvSpPr>
        <p:spPr>
          <a:xfrm>
            <a:off x="718300" y="32032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992" name="Google Shape;3992;p30"/>
          <p:cNvSpPr txBox="1">
            <a:spLocks noGrp="1"/>
          </p:cNvSpPr>
          <p:nvPr>
            <p:ph type="body" idx="2"/>
          </p:nvPr>
        </p:nvSpPr>
        <p:spPr>
          <a:xfrm>
            <a:off x="3009263" y="32032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993" name="Google Shape;3993;p30"/>
          <p:cNvSpPr txBox="1">
            <a:spLocks noGrp="1"/>
          </p:cNvSpPr>
          <p:nvPr>
            <p:ph type="body" idx="3"/>
          </p:nvPr>
        </p:nvSpPr>
        <p:spPr>
          <a:xfrm>
            <a:off x="5300225" y="3203275"/>
            <a:ext cx="2179200" cy="143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994" name="Google Shape;3994;p3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998"/>
        <p:cNvGrpSpPr/>
        <p:nvPr/>
      </p:nvGrpSpPr>
      <p:grpSpPr>
        <a:xfrm>
          <a:off x="0" y="0"/>
          <a:ext cx="0" cy="0"/>
          <a:chOff x="0" y="0"/>
          <a:chExt cx="0" cy="0"/>
        </a:xfrm>
      </p:grpSpPr>
      <p:sp>
        <p:nvSpPr>
          <p:cNvPr id="3999" name="Google Shape;3999;p31"/>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a:solidFill>
                  <a:srgbClr val="003B55"/>
                </a:solidFill>
              </a:rPr>
              <a:t>You can insert graphs from Excel or Google Sheets</a:t>
            </a:r>
            <a:endParaRPr>
              <a:solidFill>
                <a:srgbClr val="003B55"/>
              </a:solidFill>
            </a:endParaRPr>
          </a:p>
        </p:txBody>
      </p:sp>
      <p:sp>
        <p:nvSpPr>
          <p:cNvPr id="4000" name="Google Shape;4000;p3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cxnSp>
        <p:nvCxnSpPr>
          <p:cNvPr id="4001" name="Google Shape;4001;p31"/>
          <p:cNvCxnSpPr/>
          <p:nvPr/>
        </p:nvCxnSpPr>
        <p:spPr>
          <a:xfrm>
            <a:off x="694400" y="881074"/>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2" name="Google Shape;4002;p31"/>
          <p:cNvCxnSpPr/>
          <p:nvPr/>
        </p:nvCxnSpPr>
        <p:spPr>
          <a:xfrm>
            <a:off x="694400" y="1590556"/>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3" name="Google Shape;4003;p31"/>
          <p:cNvCxnSpPr/>
          <p:nvPr/>
        </p:nvCxnSpPr>
        <p:spPr>
          <a:xfrm>
            <a:off x="694400" y="2300038"/>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4" name="Google Shape;4004;p31"/>
          <p:cNvCxnSpPr/>
          <p:nvPr/>
        </p:nvCxnSpPr>
        <p:spPr>
          <a:xfrm>
            <a:off x="694400" y="3009521"/>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5" name="Google Shape;4005;p31"/>
          <p:cNvCxnSpPr/>
          <p:nvPr/>
        </p:nvCxnSpPr>
        <p:spPr>
          <a:xfrm>
            <a:off x="694400" y="3740901"/>
            <a:ext cx="6373500" cy="0"/>
          </a:xfrm>
          <a:prstGeom prst="straightConnector1">
            <a:avLst/>
          </a:prstGeom>
          <a:noFill/>
          <a:ln w="9525" cap="flat" cmpd="sng">
            <a:solidFill>
              <a:schemeClr val="lt2"/>
            </a:solidFill>
            <a:prstDash val="solid"/>
            <a:round/>
            <a:headEnd type="none" w="med" len="med"/>
            <a:tailEnd type="none" w="med" len="med"/>
          </a:ln>
        </p:spPr>
      </p:cxnSp>
      <p:sp>
        <p:nvSpPr>
          <p:cNvPr id="4006" name="Google Shape;4006;p31"/>
          <p:cNvSpPr txBox="1"/>
          <p:nvPr/>
        </p:nvSpPr>
        <p:spPr>
          <a:xfrm>
            <a:off x="624915" y="722325"/>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4000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3000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2000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1000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4400"/>
              </a:spcAft>
              <a:buNone/>
            </a:pPr>
            <a:r>
              <a:rPr lang="en" sz="1000">
                <a:solidFill>
                  <a:schemeClr val="dk2"/>
                </a:solidFill>
                <a:latin typeface="Titillium Web"/>
                <a:ea typeface="Titillium Web"/>
                <a:cs typeface="Titillium Web"/>
                <a:sym typeface="Titillium Web"/>
              </a:rPr>
              <a:t>0</a:t>
            </a:r>
            <a:endParaRPr sz="1000">
              <a:solidFill>
                <a:schemeClr val="dk2"/>
              </a:solidFill>
              <a:latin typeface="Titillium Web"/>
              <a:ea typeface="Titillium Web"/>
              <a:cs typeface="Titillium Web"/>
              <a:sym typeface="Titillium Web"/>
            </a:endParaRPr>
          </a:p>
        </p:txBody>
      </p:sp>
      <p:sp>
        <p:nvSpPr>
          <p:cNvPr id="4007" name="Google Shape;4007;p31"/>
          <p:cNvSpPr/>
          <p:nvPr/>
        </p:nvSpPr>
        <p:spPr>
          <a:xfrm>
            <a:off x="1240516" y="2187311"/>
            <a:ext cx="2058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1"/>
          <p:cNvSpPr/>
          <p:nvPr/>
        </p:nvSpPr>
        <p:spPr>
          <a:xfrm>
            <a:off x="1517187" y="1793248"/>
            <a:ext cx="2058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1"/>
          <p:cNvSpPr/>
          <p:nvPr/>
        </p:nvSpPr>
        <p:spPr>
          <a:xfrm>
            <a:off x="1793858" y="2300038"/>
            <a:ext cx="2058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1"/>
          <p:cNvSpPr/>
          <p:nvPr/>
        </p:nvSpPr>
        <p:spPr>
          <a:xfrm>
            <a:off x="2783918" y="2501101"/>
            <a:ext cx="2058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1"/>
          <p:cNvSpPr/>
          <p:nvPr/>
        </p:nvSpPr>
        <p:spPr>
          <a:xfrm>
            <a:off x="3060589" y="1902718"/>
            <a:ext cx="2058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1"/>
          <p:cNvSpPr/>
          <p:nvPr/>
        </p:nvSpPr>
        <p:spPr>
          <a:xfrm>
            <a:off x="3337260" y="1035398"/>
            <a:ext cx="2058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1"/>
          <p:cNvSpPr/>
          <p:nvPr/>
        </p:nvSpPr>
        <p:spPr>
          <a:xfrm>
            <a:off x="4327320" y="1946493"/>
            <a:ext cx="2058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1"/>
          <p:cNvSpPr/>
          <p:nvPr/>
        </p:nvSpPr>
        <p:spPr>
          <a:xfrm>
            <a:off x="4603991" y="880950"/>
            <a:ext cx="2058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1"/>
          <p:cNvSpPr/>
          <p:nvPr/>
        </p:nvSpPr>
        <p:spPr>
          <a:xfrm>
            <a:off x="4880662" y="2128936"/>
            <a:ext cx="2058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1"/>
          <p:cNvSpPr/>
          <p:nvPr/>
        </p:nvSpPr>
        <p:spPr>
          <a:xfrm>
            <a:off x="5870722" y="2559475"/>
            <a:ext cx="2058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1"/>
          <p:cNvSpPr/>
          <p:nvPr/>
        </p:nvSpPr>
        <p:spPr>
          <a:xfrm>
            <a:off x="6147393" y="1099993"/>
            <a:ext cx="2058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1"/>
          <p:cNvSpPr/>
          <p:nvPr/>
        </p:nvSpPr>
        <p:spPr>
          <a:xfrm>
            <a:off x="6424064" y="1413783"/>
            <a:ext cx="2058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685800" y="83885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a:solidFill>
                  <a:srgbClr val="0B87A1"/>
                </a:solidFill>
                <a:latin typeface="Dosis ExtraLight"/>
                <a:ea typeface="Dosis ExtraLight"/>
                <a:cs typeface="Dosis ExtraLight"/>
                <a:sym typeface="Dosis ExtraLight"/>
              </a:rPr>
              <a:t>MOBILE</a:t>
            </a:r>
            <a:br>
              <a:rPr lang="en" sz="3000">
                <a:solidFill>
                  <a:srgbClr val="0B87A1"/>
                </a:solidFill>
                <a:latin typeface="Dosis ExtraLight"/>
                <a:ea typeface="Dosis ExtraLight"/>
                <a:cs typeface="Dosis ExtraLight"/>
                <a:sym typeface="Dosis ExtraLight"/>
              </a:rPr>
            </a:br>
            <a:r>
              <a:rPr lang="en" sz="3000">
                <a:solidFill>
                  <a:srgbClr val="0B87A1"/>
                </a:solidFill>
                <a:latin typeface="Dosis ExtraLight"/>
                <a:ea typeface="Dosis ExtraLight"/>
                <a:cs typeface="Dosis ExtraLight"/>
                <a:sym typeface="Dosis ExtraLight"/>
              </a:rPr>
              <a:t>PROJECT</a:t>
            </a:r>
            <a:endParaRPr sz="3000">
              <a:solidFill>
                <a:srgbClr val="0B87A1"/>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grpSp>
        <p:nvGrpSpPr>
          <p:cNvPr id="4025" name="Google Shape;4025;p32"/>
          <p:cNvGrpSpPr/>
          <p:nvPr/>
        </p:nvGrpSpPr>
        <p:grpSpPr>
          <a:xfrm>
            <a:off x="4026775" y="373572"/>
            <a:ext cx="2119546" cy="4396359"/>
            <a:chOff x="2547150" y="238125"/>
            <a:chExt cx="2525675" cy="5238750"/>
          </a:xfrm>
        </p:grpSpPr>
        <p:sp>
          <p:nvSpPr>
            <p:cNvPr id="4026" name="Google Shape;402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0" name="Google Shape;4030;p32"/>
          <p:cNvPicPr preferRelativeResize="0"/>
          <p:nvPr/>
        </p:nvPicPr>
        <p:blipFill rotWithShape="1">
          <a:blip r:embed="rId3">
            <a:alphaModFix/>
          </a:blip>
          <a:srcRect b="23786"/>
          <a:stretch/>
        </p:blipFill>
        <p:spPr>
          <a:xfrm>
            <a:off x="4073100" y="756087"/>
            <a:ext cx="2025525" cy="3631750"/>
          </a:xfrm>
          <a:prstGeom prst="rect">
            <a:avLst/>
          </a:prstGeom>
          <a:noFill/>
          <a:ln>
            <a:noFill/>
          </a:ln>
        </p:spPr>
      </p:pic>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034"/>
        <p:cNvGrpSpPr/>
        <p:nvPr/>
      </p:nvGrpSpPr>
      <p:grpSpPr>
        <a:xfrm>
          <a:off x="0" y="0"/>
          <a:ext cx="0" cy="0"/>
          <a:chOff x="0" y="0"/>
          <a:chExt cx="0" cy="0"/>
        </a:xfrm>
      </p:grpSpPr>
      <p:sp>
        <p:nvSpPr>
          <p:cNvPr id="4035" name="Google Shape;4035;p33"/>
          <p:cNvSpPr txBox="1">
            <a:spLocks noGrp="1"/>
          </p:cNvSpPr>
          <p:nvPr>
            <p:ph type="body" idx="4294967295"/>
          </p:nvPr>
        </p:nvSpPr>
        <p:spPr>
          <a:xfrm>
            <a:off x="685800" y="83885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a:solidFill>
                  <a:srgbClr val="0B87A1"/>
                </a:solidFill>
                <a:latin typeface="Dosis ExtraLight"/>
                <a:ea typeface="Dosis ExtraLight"/>
                <a:cs typeface="Dosis ExtraLight"/>
                <a:sym typeface="Dosis ExtraLight"/>
              </a:rPr>
              <a:t>TABLET</a:t>
            </a:r>
            <a:br>
              <a:rPr lang="en" sz="3000">
                <a:solidFill>
                  <a:srgbClr val="0B87A1"/>
                </a:solidFill>
                <a:latin typeface="Dosis ExtraLight"/>
                <a:ea typeface="Dosis ExtraLight"/>
                <a:cs typeface="Dosis ExtraLight"/>
                <a:sym typeface="Dosis ExtraLight"/>
              </a:rPr>
            </a:br>
            <a:r>
              <a:rPr lang="en" sz="3000">
                <a:solidFill>
                  <a:srgbClr val="0B87A1"/>
                </a:solidFill>
                <a:latin typeface="Dosis ExtraLight"/>
                <a:ea typeface="Dosis ExtraLight"/>
                <a:cs typeface="Dosis ExtraLight"/>
                <a:sym typeface="Dosis ExtraLight"/>
              </a:rPr>
              <a:t>PROJECT</a:t>
            </a:r>
            <a:endParaRPr sz="3000">
              <a:solidFill>
                <a:srgbClr val="0B87A1"/>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4036" name="Google Shape;4036;p3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grpSp>
        <p:nvGrpSpPr>
          <p:cNvPr id="4037" name="Google Shape;4037;p33"/>
          <p:cNvGrpSpPr/>
          <p:nvPr/>
        </p:nvGrpSpPr>
        <p:grpSpPr>
          <a:xfrm>
            <a:off x="3837677" y="465959"/>
            <a:ext cx="2736410" cy="4222433"/>
            <a:chOff x="2112475" y="238125"/>
            <a:chExt cx="3395050" cy="5238750"/>
          </a:xfrm>
        </p:grpSpPr>
        <p:sp>
          <p:nvSpPr>
            <p:cNvPr id="4038" name="Google Shape;403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42" name="Google Shape;4042;p33"/>
          <p:cNvPicPr preferRelativeResize="0"/>
          <p:nvPr/>
        </p:nvPicPr>
        <p:blipFill>
          <a:blip r:embed="rId3">
            <a:alphaModFix/>
          </a:blip>
          <a:stretch>
            <a:fillRect/>
          </a:stretch>
        </p:blipFill>
        <p:spPr>
          <a:xfrm>
            <a:off x="3905263" y="839688"/>
            <a:ext cx="2597800" cy="3463726"/>
          </a:xfrm>
          <a:prstGeom prst="rect">
            <a:avLst/>
          </a:prstGeom>
          <a:noFill/>
          <a:ln>
            <a:noFill/>
          </a:ln>
        </p:spPr>
      </p:pic>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046"/>
        <p:cNvGrpSpPr/>
        <p:nvPr/>
      </p:nvGrpSpPr>
      <p:grpSpPr>
        <a:xfrm>
          <a:off x="0" y="0"/>
          <a:ext cx="0" cy="0"/>
          <a:chOff x="0" y="0"/>
          <a:chExt cx="0" cy="0"/>
        </a:xfrm>
      </p:grpSpPr>
      <p:sp>
        <p:nvSpPr>
          <p:cNvPr id="4047" name="Google Shape;4047;p34"/>
          <p:cNvSpPr txBox="1">
            <a:spLocks noGrp="1"/>
          </p:cNvSpPr>
          <p:nvPr>
            <p:ph type="body" idx="4294967295"/>
          </p:nvPr>
        </p:nvSpPr>
        <p:spPr>
          <a:xfrm>
            <a:off x="685800" y="83885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a:solidFill>
                  <a:srgbClr val="0B87A1"/>
                </a:solidFill>
                <a:latin typeface="Dosis ExtraLight"/>
                <a:ea typeface="Dosis ExtraLight"/>
                <a:cs typeface="Dosis ExtraLight"/>
                <a:sym typeface="Dosis ExtraLight"/>
              </a:rPr>
              <a:t>DESKTOP PROJECT</a:t>
            </a:r>
            <a:endParaRPr sz="3000">
              <a:solidFill>
                <a:srgbClr val="0B87A1"/>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4048" name="Google Shape;4048;p3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grpSp>
        <p:nvGrpSpPr>
          <p:cNvPr id="4049" name="Google Shape;4049;p34"/>
          <p:cNvGrpSpPr/>
          <p:nvPr/>
        </p:nvGrpSpPr>
        <p:grpSpPr>
          <a:xfrm>
            <a:off x="3009249" y="1241129"/>
            <a:ext cx="4542205" cy="2661224"/>
            <a:chOff x="1177450" y="241631"/>
            <a:chExt cx="6173152" cy="3616776"/>
          </a:xfrm>
        </p:grpSpPr>
        <p:sp>
          <p:nvSpPr>
            <p:cNvPr id="4050" name="Google Shape;405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054" name="Google Shape;4054;p34"/>
          <p:cNvPicPr preferRelativeResize="0"/>
          <p:nvPr/>
        </p:nvPicPr>
        <p:blipFill rotWithShape="1">
          <a:blip r:embed="rId3">
            <a:alphaModFix/>
          </a:blip>
          <a:srcRect b="6620"/>
          <a:stretch/>
        </p:blipFill>
        <p:spPr>
          <a:xfrm>
            <a:off x="3516425" y="1387850"/>
            <a:ext cx="3530550" cy="2242675"/>
          </a:xfrm>
          <a:prstGeom prst="rect">
            <a:avLst/>
          </a:prstGeom>
          <a:noFill/>
          <a:ln>
            <a:noFill/>
          </a:ln>
        </p:spPr>
      </p:pic>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068" name="Google Shape;4068;p36"/>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0B87A1"/>
                </a:solidFill>
                <a:hlinkClick r:id="rId3">
                  <a:extLst>
                    <a:ext uri="{A12FA001-AC4F-418D-AE19-62706E023703}">
                      <ahyp:hlinkClr xmlns:ahyp="http://schemas.microsoft.com/office/drawing/2018/hyperlinkcolor" val="tx"/>
                    </a:ext>
                  </a:extLst>
                </a:hlinkClick>
              </a:rPr>
              <a:t>SlidesCarnival</a:t>
            </a:r>
            <a:endParaRPr sz="2400">
              <a:solidFill>
                <a:srgbClr val="0B87A1"/>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0B87A1"/>
                </a:solidFill>
                <a:hlinkClick r:id="rId4">
                  <a:extLst>
                    <a:ext uri="{A12FA001-AC4F-418D-AE19-62706E023703}">
                      <ahyp:hlinkClr xmlns:ahyp="http://schemas.microsoft.com/office/drawing/2018/hyperlinkcolor" val="tx"/>
                    </a:ext>
                  </a:extLst>
                </a:hlinkClick>
              </a:rPr>
              <a:t>Unsplash</a:t>
            </a:r>
            <a:endParaRPr sz="2400">
              <a:solidFill>
                <a:srgbClr val="0B87A1"/>
              </a:solidFill>
            </a:endParaRP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073"/>
        <p:cNvGrpSpPr/>
        <p:nvPr/>
      </p:nvGrpSpPr>
      <p:grpSpPr>
        <a:xfrm>
          <a:off x="0" y="0"/>
          <a:ext cx="0" cy="0"/>
          <a:chOff x="0" y="0"/>
          <a:chExt cx="0" cy="0"/>
        </a:xfrm>
      </p:grpSpPr>
      <p:sp>
        <p:nvSpPr>
          <p:cNvPr id="4074" name="Google Shape;4074;p37"/>
          <p:cNvSpPr txBox="1">
            <a:spLocks noGrp="1"/>
          </p:cNvSpPr>
          <p:nvPr>
            <p:ph type="title"/>
          </p:nvPr>
        </p:nvSpPr>
        <p:spPr>
          <a:xfrm>
            <a:off x="718300" y="739375"/>
            <a:ext cx="6907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4075" name="Google Shape;4075;p37"/>
          <p:cNvSpPr txBox="1">
            <a:spLocks noGrp="1"/>
          </p:cNvSpPr>
          <p:nvPr>
            <p:ph type="body" idx="1"/>
          </p:nvPr>
        </p:nvSpPr>
        <p:spPr>
          <a:xfrm>
            <a:off x="718300" y="1733550"/>
            <a:ext cx="6907500" cy="29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This presentation uses the following typographies and colors:</a:t>
            </a:r>
            <a:endParaRPr sz="1300"/>
          </a:p>
          <a:p>
            <a:pPr marL="457200" lvl="0" indent="-311150" algn="l" rtl="0">
              <a:lnSpc>
                <a:spcPct val="115000"/>
              </a:lnSpc>
              <a:spcBef>
                <a:spcPts val="0"/>
              </a:spcBef>
              <a:spcAft>
                <a:spcPts val="0"/>
              </a:spcAft>
              <a:buSzPts val="1300"/>
              <a:buChar char="▪"/>
            </a:pPr>
            <a:r>
              <a:rPr lang="en" sz="1300"/>
              <a:t>Titles: </a:t>
            </a:r>
            <a:r>
              <a:rPr lang="en" sz="1300" b="1">
                <a:latin typeface="Titillium Web"/>
                <a:ea typeface="Titillium Web"/>
                <a:cs typeface="Titillium Web"/>
                <a:sym typeface="Titillium Web"/>
              </a:rPr>
              <a:t>Dosis</a:t>
            </a:r>
            <a:endParaRPr sz="1300" b="1">
              <a:latin typeface="Titillium Web"/>
              <a:ea typeface="Titillium Web"/>
              <a:cs typeface="Titillium Web"/>
              <a:sym typeface="Titillium Web"/>
            </a:endParaRPr>
          </a:p>
          <a:p>
            <a:pPr marL="457200" lvl="0" indent="-311150" algn="l" rtl="0">
              <a:lnSpc>
                <a:spcPct val="115000"/>
              </a:lnSpc>
              <a:spcBef>
                <a:spcPts val="0"/>
              </a:spcBef>
              <a:spcAft>
                <a:spcPts val="0"/>
              </a:spcAft>
              <a:buSzPts val="1300"/>
              <a:buChar char="▪"/>
            </a:pPr>
            <a:r>
              <a:rPr lang="en" sz="1300"/>
              <a:t>Body copy: </a:t>
            </a:r>
            <a:r>
              <a:rPr lang="en" sz="1300" b="1">
                <a:latin typeface="Titillium Web"/>
                <a:ea typeface="Titillium Web"/>
                <a:cs typeface="Titillium Web"/>
                <a:sym typeface="Titillium Web"/>
              </a:rPr>
              <a:t>Titillium Web</a:t>
            </a:r>
            <a:endParaRPr sz="1300" b="1">
              <a:latin typeface="Titillium Web"/>
              <a:ea typeface="Titillium Web"/>
              <a:cs typeface="Titillium Web"/>
              <a:sym typeface="Titillium Web"/>
            </a:endParaRPr>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300"/>
              <a:t>You can download the fonts on these pages:</a:t>
            </a:r>
            <a:endParaRPr sz="1300"/>
          </a:p>
          <a:p>
            <a:pPr marL="0" lvl="0" indent="0" algn="l" rtl="0">
              <a:lnSpc>
                <a:spcPct val="115000"/>
              </a:lnSpc>
              <a:spcBef>
                <a:spcPts val="0"/>
              </a:spcBef>
              <a:spcAft>
                <a:spcPts val="0"/>
              </a:spcAft>
              <a:buNone/>
            </a:pPr>
            <a:r>
              <a:rPr lang="en" sz="1300" u="sng">
                <a:solidFill>
                  <a:srgbClr val="0B87A1"/>
                </a:solidFill>
                <a:hlinkClick r:id="rId3">
                  <a:extLst>
                    <a:ext uri="{A12FA001-AC4F-418D-AE19-62706E023703}">
                      <ahyp:hlinkClr xmlns:ahyp="http://schemas.microsoft.com/office/drawing/2018/hyperlinkcolor" val="tx"/>
                    </a:ext>
                  </a:extLst>
                </a:hlinkClick>
              </a:rPr>
              <a:t>http://www.impallari.com/dosis</a:t>
            </a:r>
            <a:endParaRPr sz="1300">
              <a:solidFill>
                <a:srgbClr val="0B87A1"/>
              </a:solidFill>
            </a:endParaRPr>
          </a:p>
          <a:p>
            <a:pPr marL="0" lvl="0" indent="0" algn="l" rtl="0">
              <a:lnSpc>
                <a:spcPct val="115000"/>
              </a:lnSpc>
              <a:spcBef>
                <a:spcPts val="0"/>
              </a:spcBef>
              <a:spcAft>
                <a:spcPts val="0"/>
              </a:spcAft>
              <a:buNone/>
            </a:pPr>
            <a:r>
              <a:rPr lang="en" sz="1300" u="sng">
                <a:solidFill>
                  <a:srgbClr val="0B87A1"/>
                </a:solidFill>
                <a:hlinkClick r:id="rId4">
                  <a:extLst>
                    <a:ext uri="{A12FA001-AC4F-418D-AE19-62706E023703}">
                      <ahyp:hlinkClr xmlns:ahyp="http://schemas.microsoft.com/office/drawing/2018/hyperlinkcolor" val="tx"/>
                    </a:ext>
                  </a:extLst>
                </a:hlinkClick>
              </a:rPr>
              <a:t>http://www.campivisivi.net/titillium/</a:t>
            </a:r>
            <a:endParaRPr sz="1300">
              <a:solidFill>
                <a:srgbClr val="0B87A1"/>
              </a:solidFill>
            </a:endParaRPr>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300">
                <a:solidFill>
                  <a:srgbClr val="003B55"/>
                </a:solidFill>
              </a:rPr>
              <a:t>Pastel green </a:t>
            </a:r>
            <a:r>
              <a:rPr lang="en" sz="1300" b="1">
                <a:solidFill>
                  <a:srgbClr val="D3EBD5"/>
                </a:solidFill>
                <a:latin typeface="Titillium Web"/>
                <a:ea typeface="Titillium Web"/>
                <a:cs typeface="Titillium Web"/>
                <a:sym typeface="Titillium Web"/>
              </a:rPr>
              <a:t>#d3ebd5</a:t>
            </a:r>
            <a:r>
              <a:rPr lang="en" sz="1300" b="1">
                <a:solidFill>
                  <a:srgbClr val="003B55"/>
                </a:solidFill>
              </a:rPr>
              <a:t> · </a:t>
            </a:r>
            <a:r>
              <a:rPr lang="en" sz="1300">
                <a:solidFill>
                  <a:srgbClr val="003B55"/>
                </a:solidFill>
              </a:rPr>
              <a:t>Green </a:t>
            </a:r>
            <a:r>
              <a:rPr lang="en" sz="1300" b="1">
                <a:solidFill>
                  <a:srgbClr val="80BFB7"/>
                </a:solidFill>
                <a:latin typeface="Titillium Web"/>
                <a:ea typeface="Titillium Web"/>
                <a:cs typeface="Titillium Web"/>
                <a:sym typeface="Titillium Web"/>
              </a:rPr>
              <a:t>#80bfb7</a:t>
            </a:r>
            <a:r>
              <a:rPr lang="en" sz="1300" b="1">
                <a:solidFill>
                  <a:srgbClr val="003B55"/>
                </a:solidFill>
              </a:rPr>
              <a:t> · </a:t>
            </a:r>
            <a:r>
              <a:rPr lang="en" sz="1300">
                <a:solidFill>
                  <a:srgbClr val="003B55"/>
                </a:solidFill>
              </a:rPr>
              <a:t>Teal </a:t>
            </a:r>
            <a:r>
              <a:rPr lang="en" sz="1300" b="1">
                <a:solidFill>
                  <a:srgbClr val="0B87A1"/>
                </a:solidFill>
                <a:latin typeface="Titillium Web"/>
                <a:ea typeface="Titillium Web"/>
                <a:cs typeface="Titillium Web"/>
                <a:sym typeface="Titillium Web"/>
              </a:rPr>
              <a:t>#0b87a1</a:t>
            </a:r>
            <a:r>
              <a:rPr lang="en" sz="1300" b="1">
                <a:solidFill>
                  <a:srgbClr val="003B55"/>
                </a:solidFill>
              </a:rPr>
              <a:t> · </a:t>
            </a:r>
            <a:r>
              <a:rPr lang="en" sz="1300">
                <a:solidFill>
                  <a:srgbClr val="003B55"/>
                </a:solidFill>
              </a:rPr>
              <a:t>Navy </a:t>
            </a:r>
            <a:r>
              <a:rPr lang="en" sz="1300" b="1">
                <a:solidFill>
                  <a:srgbClr val="01597F"/>
                </a:solidFill>
                <a:latin typeface="Titillium Web"/>
                <a:ea typeface="Titillium Web"/>
                <a:cs typeface="Titillium Web"/>
                <a:sym typeface="Titillium Web"/>
              </a:rPr>
              <a:t>#01597f</a:t>
            </a:r>
            <a:r>
              <a:rPr lang="en" sz="1300" b="1">
                <a:solidFill>
                  <a:srgbClr val="003B55"/>
                </a:solidFill>
              </a:rPr>
              <a:t> · </a:t>
            </a:r>
            <a:r>
              <a:rPr lang="en" sz="1300">
                <a:solidFill>
                  <a:srgbClr val="003B55"/>
                </a:solidFill>
              </a:rPr>
              <a:t>Dark navy </a:t>
            </a:r>
            <a:r>
              <a:rPr lang="en" sz="1300" b="1">
                <a:solidFill>
                  <a:srgbClr val="003B55"/>
                </a:solidFill>
                <a:latin typeface="Titillium Web"/>
                <a:ea typeface="Titillium Web"/>
                <a:cs typeface="Titillium Web"/>
                <a:sym typeface="Titillium Web"/>
              </a:rPr>
              <a:t>#003b55</a:t>
            </a:r>
            <a:endParaRPr sz="1300" b="1">
              <a:solidFill>
                <a:srgbClr val="003B55"/>
              </a:solidFill>
            </a:endParaRPr>
          </a:p>
        </p:txBody>
      </p:sp>
      <p:sp>
        <p:nvSpPr>
          <p:cNvPr id="4076" name="Google Shape;4076;p37"/>
          <p:cNvSpPr txBox="1"/>
          <p:nvPr/>
        </p:nvSpPr>
        <p:spPr>
          <a:xfrm>
            <a:off x="718300" y="4095450"/>
            <a:ext cx="69075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0B87A1"/>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endParaRPr sz="1200" i="1">
              <a:solidFill>
                <a:srgbClr val="0B87A1"/>
              </a:solidFill>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200" i="1">
              <a:solidFill>
                <a:srgbClr val="0B87A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i="1">
              <a:solidFill>
                <a:srgbClr val="0B87A1"/>
              </a:solidFill>
              <a:latin typeface="Titillium Web Light"/>
              <a:ea typeface="Titillium Web Light"/>
              <a:cs typeface="Titillium Web Light"/>
              <a:sym typeface="Titillium Web Light"/>
            </a:endParaRPr>
          </a:p>
        </p:txBody>
      </p:sp>
      <p:sp>
        <p:nvSpPr>
          <p:cNvPr id="4077" name="Google Shape;4077;p3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081"/>
        <p:cNvGrpSpPr/>
        <p:nvPr/>
      </p:nvGrpSpPr>
      <p:grpSpPr>
        <a:xfrm>
          <a:off x="0" y="0"/>
          <a:ext cx="0" cy="0"/>
          <a:chOff x="0" y="0"/>
          <a:chExt cx="0" cy="0"/>
        </a:xfrm>
      </p:grpSpPr>
      <p:sp>
        <p:nvSpPr>
          <p:cNvPr id="4082" name="Google Shape;4082;p3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4083" name="Google Shape;4083;p38"/>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Business Plans, Marketing Plans, Project Proposals, Lessons, etc</a:t>
            </a:r>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087"/>
        <p:cNvGrpSpPr/>
        <p:nvPr/>
      </p:nvGrpSpPr>
      <p:grpSpPr>
        <a:xfrm>
          <a:off x="0" y="0"/>
          <a:ext cx="0" cy="0"/>
          <a:chOff x="0" y="0"/>
          <a:chExt cx="0" cy="0"/>
        </a:xfrm>
      </p:grpSpPr>
      <p:sp>
        <p:nvSpPr>
          <p:cNvPr id="4088" name="Google Shape;4088;p39"/>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4089" name="Google Shape;4089;p3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sp>
        <p:nvSpPr>
          <p:cNvPr id="4090" name="Google Shape;4090;p39"/>
          <p:cNvSpPr/>
          <p:nvPr/>
        </p:nvSpPr>
        <p:spPr>
          <a:xfrm>
            <a:off x="6818684"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4091" name="Google Shape;4091;p39"/>
          <p:cNvSpPr/>
          <p:nvPr/>
        </p:nvSpPr>
        <p:spPr>
          <a:xfrm>
            <a:off x="6236812"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4092" name="Google Shape;4092;p39"/>
          <p:cNvSpPr/>
          <p:nvPr/>
        </p:nvSpPr>
        <p:spPr>
          <a:xfrm>
            <a:off x="5654939"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4093" name="Google Shape;4093;p39"/>
          <p:cNvSpPr/>
          <p:nvPr/>
        </p:nvSpPr>
        <p:spPr>
          <a:xfrm>
            <a:off x="5073067"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4094" name="Google Shape;4094;p39"/>
          <p:cNvSpPr/>
          <p:nvPr/>
        </p:nvSpPr>
        <p:spPr>
          <a:xfrm>
            <a:off x="4491194"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4095" name="Google Shape;4095;p39"/>
          <p:cNvSpPr/>
          <p:nvPr/>
        </p:nvSpPr>
        <p:spPr>
          <a:xfrm>
            <a:off x="3909322"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4096" name="Google Shape;4096;p39"/>
          <p:cNvSpPr/>
          <p:nvPr/>
        </p:nvSpPr>
        <p:spPr>
          <a:xfrm>
            <a:off x="3327449"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4097" name="Google Shape;4097;p39"/>
          <p:cNvSpPr/>
          <p:nvPr/>
        </p:nvSpPr>
        <p:spPr>
          <a:xfrm>
            <a:off x="2745577"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4098" name="Google Shape;4098;p39"/>
          <p:cNvSpPr/>
          <p:nvPr/>
        </p:nvSpPr>
        <p:spPr>
          <a:xfrm>
            <a:off x="2163704"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4099" name="Google Shape;4099;p39"/>
          <p:cNvSpPr/>
          <p:nvPr/>
        </p:nvSpPr>
        <p:spPr>
          <a:xfrm>
            <a:off x="1581832"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MAR</a:t>
            </a:r>
            <a:endParaRPr sz="1000">
              <a:solidFill>
                <a:schemeClr val="dk2"/>
              </a:solidFill>
              <a:latin typeface="Titillium Web"/>
              <a:ea typeface="Titillium Web"/>
              <a:cs typeface="Titillium Web"/>
              <a:sym typeface="Titillium Web"/>
            </a:endParaRPr>
          </a:p>
        </p:txBody>
      </p:sp>
      <p:sp>
        <p:nvSpPr>
          <p:cNvPr id="4100" name="Google Shape;4100;p39"/>
          <p:cNvSpPr/>
          <p:nvPr/>
        </p:nvSpPr>
        <p:spPr>
          <a:xfrm>
            <a:off x="999959"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FEB</a:t>
            </a:r>
            <a:endParaRPr sz="1000">
              <a:solidFill>
                <a:schemeClr val="dk2"/>
              </a:solidFill>
              <a:latin typeface="Titillium Web"/>
              <a:ea typeface="Titillium Web"/>
              <a:cs typeface="Titillium Web"/>
              <a:sym typeface="Titillium Web"/>
            </a:endParaRPr>
          </a:p>
        </p:txBody>
      </p:sp>
      <p:sp>
        <p:nvSpPr>
          <p:cNvPr id="4101" name="Google Shape;4101;p39"/>
          <p:cNvSpPr/>
          <p:nvPr/>
        </p:nvSpPr>
        <p:spPr>
          <a:xfrm>
            <a:off x="418087"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JAN</a:t>
            </a:r>
            <a:endParaRPr sz="1000">
              <a:solidFill>
                <a:schemeClr val="dk2"/>
              </a:solidFill>
              <a:latin typeface="Titillium Web"/>
              <a:ea typeface="Titillium Web"/>
              <a:cs typeface="Titillium Web"/>
              <a:sym typeface="Titillium Web"/>
            </a:endParaRPr>
          </a:p>
        </p:txBody>
      </p:sp>
      <p:sp>
        <p:nvSpPr>
          <p:cNvPr id="4102" name="Google Shape;4102;p39"/>
          <p:cNvSpPr/>
          <p:nvPr/>
        </p:nvSpPr>
        <p:spPr>
          <a:xfrm>
            <a:off x="0" y="2755950"/>
            <a:ext cx="561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103" name="Google Shape;4103;p39"/>
          <p:cNvCxnSpPr/>
          <p:nvPr/>
        </p:nvCxnSpPr>
        <p:spPr>
          <a:xfrm rot="10800000">
            <a:off x="67781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4" name="Google Shape;4104;p39"/>
          <p:cNvSpPr txBox="1"/>
          <p:nvPr/>
        </p:nvSpPr>
        <p:spPr>
          <a:xfrm>
            <a:off x="641653"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05" name="Google Shape;4105;p39"/>
          <p:cNvCxnSpPr/>
          <p:nvPr/>
        </p:nvCxnSpPr>
        <p:spPr>
          <a:xfrm rot="10800000">
            <a:off x="1842500"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6" name="Google Shape;4106;p39"/>
          <p:cNvSpPr txBox="1"/>
          <p:nvPr/>
        </p:nvSpPr>
        <p:spPr>
          <a:xfrm>
            <a:off x="1807667"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107" name="Google Shape;4107;p39"/>
          <p:cNvCxnSpPr/>
          <p:nvPr/>
        </p:nvCxnSpPr>
        <p:spPr>
          <a:xfrm rot="10800000">
            <a:off x="300718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8" name="Google Shape;4108;p39"/>
          <p:cNvSpPr txBox="1"/>
          <p:nvPr/>
        </p:nvSpPr>
        <p:spPr>
          <a:xfrm>
            <a:off x="2973681"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109" name="Google Shape;4109;p39"/>
          <p:cNvCxnSpPr/>
          <p:nvPr/>
        </p:nvCxnSpPr>
        <p:spPr>
          <a:xfrm rot="10800000">
            <a:off x="417187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0" name="Google Shape;4110;p39"/>
          <p:cNvSpPr txBox="1"/>
          <p:nvPr/>
        </p:nvSpPr>
        <p:spPr>
          <a:xfrm>
            <a:off x="4139694"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111" name="Google Shape;4111;p39"/>
          <p:cNvCxnSpPr/>
          <p:nvPr/>
        </p:nvCxnSpPr>
        <p:spPr>
          <a:xfrm rot="10800000">
            <a:off x="533655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2" name="Google Shape;4112;p39"/>
          <p:cNvSpPr txBox="1"/>
          <p:nvPr/>
        </p:nvSpPr>
        <p:spPr>
          <a:xfrm>
            <a:off x="5305708"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113" name="Google Shape;4113;p39"/>
          <p:cNvCxnSpPr/>
          <p:nvPr/>
        </p:nvCxnSpPr>
        <p:spPr>
          <a:xfrm rot="10800000">
            <a:off x="6501242"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4" name="Google Shape;4114;p39"/>
          <p:cNvSpPr txBox="1"/>
          <p:nvPr/>
        </p:nvSpPr>
        <p:spPr>
          <a:xfrm>
            <a:off x="6471722"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15" name="Google Shape;4115;p39"/>
          <p:cNvCxnSpPr/>
          <p:nvPr/>
        </p:nvCxnSpPr>
        <p:spPr>
          <a:xfrm rot="10800000">
            <a:off x="126910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16" name="Google Shape;4116;p39"/>
          <p:cNvSpPr txBox="1"/>
          <p:nvPr/>
        </p:nvSpPr>
        <p:spPr>
          <a:xfrm>
            <a:off x="120727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117" name="Google Shape;4117;p39"/>
          <p:cNvCxnSpPr/>
          <p:nvPr/>
        </p:nvCxnSpPr>
        <p:spPr>
          <a:xfrm rot="10800000">
            <a:off x="24337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18" name="Google Shape;4118;p39"/>
          <p:cNvSpPr txBox="1"/>
          <p:nvPr/>
        </p:nvSpPr>
        <p:spPr>
          <a:xfrm>
            <a:off x="238003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119" name="Google Shape;4119;p39"/>
          <p:cNvCxnSpPr/>
          <p:nvPr/>
        </p:nvCxnSpPr>
        <p:spPr>
          <a:xfrm rot="10800000">
            <a:off x="359847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0" name="Google Shape;4120;p39"/>
          <p:cNvSpPr txBox="1"/>
          <p:nvPr/>
        </p:nvSpPr>
        <p:spPr>
          <a:xfrm>
            <a:off x="3552795"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21" name="Google Shape;4121;p39"/>
          <p:cNvCxnSpPr/>
          <p:nvPr/>
        </p:nvCxnSpPr>
        <p:spPr>
          <a:xfrm rot="10800000">
            <a:off x="4763158"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2" name="Google Shape;4122;p39"/>
          <p:cNvSpPr txBox="1"/>
          <p:nvPr/>
        </p:nvSpPr>
        <p:spPr>
          <a:xfrm>
            <a:off x="4725556"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123" name="Google Shape;4123;p39"/>
          <p:cNvCxnSpPr/>
          <p:nvPr/>
        </p:nvCxnSpPr>
        <p:spPr>
          <a:xfrm rot="10800000">
            <a:off x="5927844"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4" name="Google Shape;4124;p39"/>
          <p:cNvSpPr txBox="1"/>
          <p:nvPr/>
        </p:nvSpPr>
        <p:spPr>
          <a:xfrm>
            <a:off x="5898317"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125" name="Google Shape;4125;p39"/>
          <p:cNvCxnSpPr/>
          <p:nvPr/>
        </p:nvCxnSpPr>
        <p:spPr>
          <a:xfrm rot="10800000">
            <a:off x="7092529"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6" name="Google Shape;4126;p39"/>
          <p:cNvSpPr txBox="1"/>
          <p:nvPr/>
        </p:nvSpPr>
        <p:spPr>
          <a:xfrm>
            <a:off x="7059218" y="3648150"/>
            <a:ext cx="912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216104" y="67483"/>
            <a:ext cx="6270050" cy="743335"/>
          </a:xfrm>
        </p:spPr>
        <p:txBody>
          <a:bodyPr/>
          <a:lstStyle/>
          <a:p>
            <a:r>
              <a:rPr lang="es-AR" dirty="0"/>
              <a:t>Conclusiones</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12" name="Imagen 11" descr="Doctor escribiendo sobre tableta con bolígrafo">
            <a:extLst>
              <a:ext uri="{FF2B5EF4-FFF2-40B4-BE49-F238E27FC236}">
                <a16:creationId xmlns:a16="http://schemas.microsoft.com/office/drawing/2014/main" id="{EE07FF5C-D758-6E56-4880-001435812330}"/>
              </a:ext>
            </a:extLst>
          </p:cNvPr>
          <p:cNvPicPr>
            <a:picLocks noChangeAspect="1"/>
          </p:cNvPicPr>
          <p:nvPr/>
        </p:nvPicPr>
        <p:blipFill>
          <a:blip r:embed="rId3"/>
          <a:stretch>
            <a:fillRect/>
          </a:stretch>
        </p:blipFill>
        <p:spPr>
          <a:xfrm>
            <a:off x="2309649" y="3154176"/>
            <a:ext cx="3994668" cy="1589674"/>
          </a:xfrm>
          <a:prstGeom prst="rect">
            <a:avLst/>
          </a:prstGeom>
        </p:spPr>
      </p:pic>
      <p:sp>
        <p:nvSpPr>
          <p:cNvPr id="7" name="Google Shape;68;p15">
            <a:extLst>
              <a:ext uri="{FF2B5EF4-FFF2-40B4-BE49-F238E27FC236}">
                <a16:creationId xmlns:a16="http://schemas.microsoft.com/office/drawing/2014/main" id="{DB622CD2-443D-572E-9357-5C3ECC537533}"/>
              </a:ext>
            </a:extLst>
          </p:cNvPr>
          <p:cNvSpPr txBox="1"/>
          <p:nvPr/>
        </p:nvSpPr>
        <p:spPr>
          <a:xfrm>
            <a:off x="229163" y="776695"/>
            <a:ext cx="7561942" cy="1514230"/>
          </a:xfrm>
          <a:prstGeom prst="rect">
            <a:avLst/>
          </a:prstGeom>
          <a:noFill/>
          <a:ln>
            <a:noFill/>
          </a:ln>
        </p:spPr>
        <p:txBody>
          <a:bodyPr spcFirstLastPara="1" wrap="square" lIns="91425" tIns="91425" rIns="91425" bIns="91425" anchor="t" anchorCtr="0">
            <a:spAutoFit/>
          </a:bodyPr>
          <a:lstStyle/>
          <a:p>
            <a:pPr marL="0" lvl="0" indent="0" rtl="0">
              <a:lnSpc>
                <a:spcPct val="107916"/>
              </a:lnSpc>
              <a:spcBef>
                <a:spcPts val="0"/>
              </a:spcBef>
              <a:spcAft>
                <a:spcPts val="0"/>
              </a:spcAft>
              <a:buNone/>
            </a:pPr>
            <a:r>
              <a:rPr lang="en" sz="2000" dirty="0">
                <a:solidFill>
                  <a:schemeClr val="tx1"/>
                </a:solidFill>
                <a:latin typeface="Verdana"/>
                <a:ea typeface="Verdana"/>
                <a:cs typeface="Verdana"/>
                <a:sym typeface="Verdana"/>
              </a:rPr>
              <a:t>Adoptando el modelo 1 (modelo con menor cantidad de Falsos Positivos), se podría lograr una reducción de costos sin ocupar recursos de manera ociosa, optimizando el uso de unidades de atención COVID. </a:t>
            </a:r>
            <a:endParaRPr lang="en" sz="1200" dirty="0">
              <a:solidFill>
                <a:schemeClr val="tx1"/>
              </a:solidFill>
              <a:latin typeface="Verdana"/>
              <a:ea typeface="Verdana"/>
              <a:cs typeface="Verdana"/>
              <a:sym typeface="Verdana"/>
            </a:endParaRPr>
          </a:p>
        </p:txBody>
      </p:sp>
    </p:spTree>
    <p:extLst>
      <p:ext uri="{BB962C8B-B14F-4D97-AF65-F5344CB8AC3E}">
        <p14:creationId xmlns:p14="http://schemas.microsoft.com/office/powerpoint/2010/main" val="71962494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162"/>
        <p:cNvGrpSpPr/>
        <p:nvPr/>
      </p:nvGrpSpPr>
      <p:grpSpPr>
        <a:xfrm>
          <a:off x="0" y="0"/>
          <a:ext cx="0" cy="0"/>
          <a:chOff x="0" y="0"/>
          <a:chExt cx="0" cy="0"/>
        </a:xfrm>
      </p:grpSpPr>
      <p:sp>
        <p:nvSpPr>
          <p:cNvPr id="4163" name="Google Shape;4163;p4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4164" name="Google Shape;4164;p4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graphicFrame>
        <p:nvGraphicFramePr>
          <p:cNvPr id="4165" name="Google Shape;4165;p41"/>
          <p:cNvGraphicFramePr/>
          <p:nvPr/>
        </p:nvGraphicFramePr>
        <p:xfrm>
          <a:off x="844125" y="1564481"/>
          <a:ext cx="6665525" cy="3188250"/>
        </p:xfrm>
        <a:graphic>
          <a:graphicData uri="http://schemas.openxmlformats.org/drawingml/2006/table">
            <a:tbl>
              <a:tblPr>
                <a:noFill/>
                <a:tableStyleId>{0F24753E-8A85-4BEE-97E2-441CDA198357}</a:tableStyleId>
              </a:tblPr>
              <a:tblGrid>
                <a:gridCol w="1147775">
                  <a:extLst>
                    <a:ext uri="{9D8B030D-6E8A-4147-A177-3AD203B41FA5}">
                      <a16:colId xmlns:a16="http://schemas.microsoft.com/office/drawing/2014/main" val="20000"/>
                    </a:ext>
                  </a:extLst>
                </a:gridCol>
                <a:gridCol w="394125">
                  <a:extLst>
                    <a:ext uri="{9D8B030D-6E8A-4147-A177-3AD203B41FA5}">
                      <a16:colId xmlns:a16="http://schemas.microsoft.com/office/drawing/2014/main" val="20001"/>
                    </a:ext>
                  </a:extLst>
                </a:gridCol>
                <a:gridCol w="394125">
                  <a:extLst>
                    <a:ext uri="{9D8B030D-6E8A-4147-A177-3AD203B41FA5}">
                      <a16:colId xmlns:a16="http://schemas.microsoft.com/office/drawing/2014/main" val="20002"/>
                    </a:ext>
                  </a:extLst>
                </a:gridCol>
                <a:gridCol w="394125">
                  <a:extLst>
                    <a:ext uri="{9D8B030D-6E8A-4147-A177-3AD203B41FA5}">
                      <a16:colId xmlns:a16="http://schemas.microsoft.com/office/drawing/2014/main" val="20003"/>
                    </a:ext>
                  </a:extLst>
                </a:gridCol>
                <a:gridCol w="394125">
                  <a:extLst>
                    <a:ext uri="{9D8B030D-6E8A-4147-A177-3AD203B41FA5}">
                      <a16:colId xmlns:a16="http://schemas.microsoft.com/office/drawing/2014/main" val="20004"/>
                    </a:ext>
                  </a:extLst>
                </a:gridCol>
                <a:gridCol w="394125">
                  <a:extLst>
                    <a:ext uri="{9D8B030D-6E8A-4147-A177-3AD203B41FA5}">
                      <a16:colId xmlns:a16="http://schemas.microsoft.com/office/drawing/2014/main" val="20005"/>
                    </a:ext>
                  </a:extLst>
                </a:gridCol>
                <a:gridCol w="394125">
                  <a:extLst>
                    <a:ext uri="{9D8B030D-6E8A-4147-A177-3AD203B41FA5}">
                      <a16:colId xmlns:a16="http://schemas.microsoft.com/office/drawing/2014/main" val="20006"/>
                    </a:ext>
                  </a:extLst>
                </a:gridCol>
                <a:gridCol w="394125">
                  <a:extLst>
                    <a:ext uri="{9D8B030D-6E8A-4147-A177-3AD203B41FA5}">
                      <a16:colId xmlns:a16="http://schemas.microsoft.com/office/drawing/2014/main" val="20007"/>
                    </a:ext>
                  </a:extLst>
                </a:gridCol>
                <a:gridCol w="394125">
                  <a:extLst>
                    <a:ext uri="{9D8B030D-6E8A-4147-A177-3AD203B41FA5}">
                      <a16:colId xmlns:a16="http://schemas.microsoft.com/office/drawing/2014/main" val="20008"/>
                    </a:ext>
                  </a:extLst>
                </a:gridCol>
                <a:gridCol w="394125">
                  <a:extLst>
                    <a:ext uri="{9D8B030D-6E8A-4147-A177-3AD203B41FA5}">
                      <a16:colId xmlns:a16="http://schemas.microsoft.com/office/drawing/2014/main" val="20009"/>
                    </a:ext>
                  </a:extLst>
                </a:gridCol>
                <a:gridCol w="394125">
                  <a:extLst>
                    <a:ext uri="{9D8B030D-6E8A-4147-A177-3AD203B41FA5}">
                      <a16:colId xmlns:a16="http://schemas.microsoft.com/office/drawing/2014/main" val="20010"/>
                    </a:ext>
                  </a:extLst>
                </a:gridCol>
                <a:gridCol w="394125">
                  <a:extLst>
                    <a:ext uri="{9D8B030D-6E8A-4147-A177-3AD203B41FA5}">
                      <a16:colId xmlns:a16="http://schemas.microsoft.com/office/drawing/2014/main" val="20011"/>
                    </a:ext>
                  </a:extLst>
                </a:gridCol>
                <a:gridCol w="394125">
                  <a:extLst>
                    <a:ext uri="{9D8B030D-6E8A-4147-A177-3AD203B41FA5}">
                      <a16:colId xmlns:a16="http://schemas.microsoft.com/office/drawing/2014/main" val="20012"/>
                    </a:ext>
                  </a:extLst>
                </a:gridCol>
                <a:gridCol w="394125">
                  <a:extLst>
                    <a:ext uri="{9D8B030D-6E8A-4147-A177-3AD203B41FA5}">
                      <a16:colId xmlns:a16="http://schemas.microsoft.com/office/drawing/2014/main" val="20013"/>
                    </a:ext>
                  </a:extLst>
                </a:gridCol>
                <a:gridCol w="394125">
                  <a:extLst>
                    <a:ext uri="{9D8B030D-6E8A-4147-A177-3AD203B41FA5}">
                      <a16:colId xmlns:a16="http://schemas.microsoft.com/office/drawing/2014/main" val="20014"/>
                    </a:ext>
                  </a:extLst>
                </a:gridCol>
              </a:tblGrid>
              <a:tr h="318825">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Titillium Web"/>
                          <a:ea typeface="Titillium Web"/>
                          <a:cs typeface="Titillium Web"/>
                          <a:sym typeface="Titillium Web"/>
                        </a:rPr>
                        <a:t>Week 1</a:t>
                      </a:r>
                      <a:endParaRPr sz="800" b="1">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1"/>
                          </a:solidFill>
                          <a:latin typeface="Titillium Web"/>
                          <a:ea typeface="Titillium Web"/>
                          <a:cs typeface="Titillium Web"/>
                          <a:sym typeface="Titillium Web"/>
                        </a:rPr>
                        <a:t>Week 2</a:t>
                      </a:r>
                      <a:endParaRPr sz="800" b="1">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8825">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2</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3</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4</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5</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6</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7</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8</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9</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10</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11</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12</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13</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14</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8825">
                <a:tc>
                  <a:txBody>
                    <a:bodyPr/>
                    <a:lstStyle/>
                    <a:p>
                      <a:pPr marL="0" lvl="0" indent="0" algn="r" rtl="0">
                        <a:spcBef>
                          <a:spcPts val="0"/>
                        </a:spcBef>
                        <a:spcAft>
                          <a:spcPts val="0"/>
                        </a:spcAft>
                        <a:buNone/>
                      </a:pPr>
                      <a:r>
                        <a:rPr lang="en" sz="800">
                          <a:solidFill>
                            <a:schemeClr val="dk1"/>
                          </a:solidFill>
                          <a:latin typeface="Titillium Web"/>
                          <a:ea typeface="Titillium Web"/>
                          <a:cs typeface="Titillium Web"/>
                          <a:sym typeface="Titillium Web"/>
                        </a:rPr>
                        <a:t>Task 1</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2</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3</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4</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5</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6</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7</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882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8</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4169"/>
        <p:cNvGrpSpPr/>
        <p:nvPr/>
      </p:nvGrpSpPr>
      <p:grpSpPr>
        <a:xfrm>
          <a:off x="0" y="0"/>
          <a:ext cx="0" cy="0"/>
          <a:chOff x="0" y="0"/>
          <a:chExt cx="0" cy="0"/>
        </a:xfrm>
      </p:grpSpPr>
      <p:sp>
        <p:nvSpPr>
          <p:cNvPr id="4170" name="Google Shape;4170;p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4171" name="Google Shape;4171;p4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71</a:t>
            </a:fld>
            <a:endParaRPr/>
          </a:p>
        </p:txBody>
      </p:sp>
      <p:sp>
        <p:nvSpPr>
          <p:cNvPr id="4172" name="Google Shape;4172;p42"/>
          <p:cNvSpPr/>
          <p:nvPr/>
        </p:nvSpPr>
        <p:spPr>
          <a:xfrm>
            <a:off x="718288" y="1596775"/>
            <a:ext cx="3618900" cy="1363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Titillium Web"/>
                <a:ea typeface="Titillium Web"/>
                <a:cs typeface="Titillium Web"/>
                <a:sym typeface="Titillium Web"/>
              </a:rPr>
              <a:t>STRENGTHS</a:t>
            </a:r>
            <a:endParaRPr b="1">
              <a:solidFill>
                <a:schemeClr val="dk1"/>
              </a:solidFill>
              <a:latin typeface="Titillium Web"/>
              <a:ea typeface="Titillium Web"/>
              <a:cs typeface="Titillium Web"/>
              <a:sym typeface="Titillium Web"/>
            </a:endParaRPr>
          </a:p>
          <a:p>
            <a:pPr marL="0" lvl="0" indent="0" algn="l" rtl="0">
              <a:spcBef>
                <a:spcPts val="600"/>
              </a:spcBef>
              <a:spcAft>
                <a:spcPts val="600"/>
              </a:spcAft>
              <a:buNone/>
            </a:pPr>
            <a:r>
              <a:rPr lang="en">
                <a:solidFill>
                  <a:schemeClr val="dk1"/>
                </a:solidFill>
                <a:latin typeface="Titillium Web"/>
                <a:ea typeface="Titillium Web"/>
                <a:cs typeface="Titillium Web"/>
                <a:sym typeface="Titillium Web"/>
              </a:rPr>
              <a:t>Blue is the colour of the clear sky and the deep sea</a:t>
            </a:r>
            <a:endParaRPr>
              <a:solidFill>
                <a:schemeClr val="dk1"/>
              </a:solidFill>
              <a:latin typeface="Titillium Web"/>
              <a:ea typeface="Titillium Web"/>
              <a:cs typeface="Titillium Web"/>
              <a:sym typeface="Titillium Web"/>
            </a:endParaRPr>
          </a:p>
        </p:txBody>
      </p:sp>
      <p:sp>
        <p:nvSpPr>
          <p:cNvPr id="4173" name="Google Shape;4173;p42"/>
          <p:cNvSpPr/>
          <p:nvPr/>
        </p:nvSpPr>
        <p:spPr>
          <a:xfrm>
            <a:off x="4487028" y="1596775"/>
            <a:ext cx="3618900" cy="1363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Titillium Web"/>
                <a:ea typeface="Titillium Web"/>
                <a:cs typeface="Titillium Web"/>
                <a:sym typeface="Titillium Web"/>
              </a:rPr>
              <a:t>WEAKNESSES</a:t>
            </a:r>
            <a:endParaRPr b="1">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a:solidFill>
                  <a:schemeClr val="dk1"/>
                </a:solidFill>
                <a:latin typeface="Titillium Web"/>
                <a:ea typeface="Titillium Web"/>
                <a:cs typeface="Titillium Web"/>
                <a:sym typeface="Titillium Web"/>
              </a:rPr>
              <a:t>Yellow is the color of gold, butter and ripe lemons</a:t>
            </a:r>
            <a:endParaRPr>
              <a:solidFill>
                <a:schemeClr val="dk1"/>
              </a:solidFill>
              <a:latin typeface="Titillium Web"/>
              <a:ea typeface="Titillium Web"/>
              <a:cs typeface="Titillium Web"/>
              <a:sym typeface="Titillium Web"/>
            </a:endParaRPr>
          </a:p>
        </p:txBody>
      </p:sp>
      <p:sp>
        <p:nvSpPr>
          <p:cNvPr id="4174" name="Google Shape;4174;p42"/>
          <p:cNvSpPr/>
          <p:nvPr/>
        </p:nvSpPr>
        <p:spPr>
          <a:xfrm>
            <a:off x="718288" y="3109760"/>
            <a:ext cx="3618900" cy="1363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Black is the color of ebony and of outer space</a:t>
            </a:r>
            <a:endParaRPr>
              <a:solidFill>
                <a:schemeClr val="dk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a:solidFill>
                  <a:schemeClr val="dk1"/>
                </a:solidFill>
                <a:latin typeface="Titillium Web"/>
                <a:ea typeface="Titillium Web"/>
                <a:cs typeface="Titillium Web"/>
                <a:sym typeface="Titillium Web"/>
              </a:rPr>
              <a:t>OPPORTUNITIES</a:t>
            </a:r>
            <a:endParaRPr>
              <a:solidFill>
                <a:schemeClr val="dk1"/>
              </a:solidFill>
              <a:latin typeface="Titillium Web"/>
              <a:ea typeface="Titillium Web"/>
              <a:cs typeface="Titillium Web"/>
              <a:sym typeface="Titillium Web"/>
            </a:endParaRPr>
          </a:p>
        </p:txBody>
      </p:sp>
      <p:sp>
        <p:nvSpPr>
          <p:cNvPr id="4175" name="Google Shape;4175;p42"/>
          <p:cNvSpPr/>
          <p:nvPr/>
        </p:nvSpPr>
        <p:spPr>
          <a:xfrm>
            <a:off x="4487028" y="3109760"/>
            <a:ext cx="3618900" cy="13635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White is the color of milk and fresh snow</a:t>
            </a:r>
            <a:endParaRPr>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b="1">
                <a:solidFill>
                  <a:schemeClr val="dk1"/>
                </a:solidFill>
                <a:latin typeface="Titillium Web"/>
                <a:ea typeface="Titillium Web"/>
                <a:cs typeface="Titillium Web"/>
                <a:sym typeface="Titillium Web"/>
              </a:rPr>
              <a:t>THREATS</a:t>
            </a:r>
            <a:endParaRPr>
              <a:solidFill>
                <a:schemeClr val="dk1"/>
              </a:solidFill>
              <a:latin typeface="Titillium Web"/>
              <a:ea typeface="Titillium Web"/>
              <a:cs typeface="Titillium Web"/>
              <a:sym typeface="Titillium Web"/>
            </a:endParaRPr>
          </a:p>
        </p:txBody>
      </p:sp>
      <p:sp>
        <p:nvSpPr>
          <p:cNvPr id="4176" name="Google Shape;4176;p42"/>
          <p:cNvSpPr/>
          <p:nvPr/>
        </p:nvSpPr>
        <p:spPr>
          <a:xfrm>
            <a:off x="3298451" y="1919409"/>
            <a:ext cx="2079600" cy="2079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rot="5400000">
            <a:off x="3448410" y="1919409"/>
            <a:ext cx="2079600" cy="2079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rot="10800000">
            <a:off x="3448410" y="2070542"/>
            <a:ext cx="2079600" cy="2079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rot="-5400000">
            <a:off x="3298451" y="2070542"/>
            <a:ext cx="2079600" cy="2079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3777233" y="2353205"/>
            <a:ext cx="249220" cy="395873"/>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181" name="Google Shape;4181;p42"/>
          <p:cNvSpPr/>
          <p:nvPr/>
        </p:nvSpPr>
        <p:spPr>
          <a:xfrm>
            <a:off x="4651057" y="2359847"/>
            <a:ext cx="459648" cy="391622"/>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182" name="Google Shape;4182;p42"/>
          <p:cNvSpPr/>
          <p:nvPr/>
        </p:nvSpPr>
        <p:spPr>
          <a:xfrm>
            <a:off x="3747475" y="3305113"/>
            <a:ext cx="249220" cy="391622"/>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183" name="Google Shape;4183;p42"/>
          <p:cNvSpPr/>
          <p:nvPr/>
        </p:nvSpPr>
        <p:spPr>
          <a:xfrm>
            <a:off x="4749363" y="3311754"/>
            <a:ext cx="268349" cy="3884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187"/>
        <p:cNvGrpSpPr/>
        <p:nvPr/>
      </p:nvGrpSpPr>
      <p:grpSpPr>
        <a:xfrm>
          <a:off x="0" y="0"/>
          <a:ext cx="0" cy="0"/>
          <a:chOff x="0" y="0"/>
          <a:chExt cx="0" cy="0"/>
        </a:xfrm>
      </p:grpSpPr>
      <p:sp>
        <p:nvSpPr>
          <p:cNvPr id="4188" name="Google Shape;418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1"/>
                </a:solidFill>
              </a:rPr>
              <a:t>BUSINESS MODEL CANVAS</a:t>
            </a:r>
            <a:endParaRPr sz="1200">
              <a:solidFill>
                <a:schemeClr val="accent1"/>
              </a:solidFill>
            </a:endParaRPr>
          </a:p>
        </p:txBody>
      </p:sp>
      <p:sp>
        <p:nvSpPr>
          <p:cNvPr id="4189" name="Google Shape;4189;p4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accent2"/>
                </a:solidFill>
              </a:rPr>
              <a:t>72</a:t>
            </a:fld>
            <a:endParaRPr>
              <a:solidFill>
                <a:schemeClr val="accent2"/>
              </a:solidFill>
            </a:endParaRPr>
          </a:p>
        </p:txBody>
      </p:sp>
      <p:sp>
        <p:nvSpPr>
          <p:cNvPr id="4190" name="Google Shape;4190;p43"/>
          <p:cNvSpPr txBox="1"/>
          <p:nvPr/>
        </p:nvSpPr>
        <p:spPr>
          <a:xfrm>
            <a:off x="1986120" y="467025"/>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Key Activities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800" b="1">
              <a:solidFill>
                <a:schemeClr val="dk2"/>
              </a:solidFill>
              <a:latin typeface="Titillium Web"/>
              <a:ea typeface="Titillium Web"/>
              <a:cs typeface="Titillium Web"/>
              <a:sym typeface="Titillium Web"/>
            </a:endParaRPr>
          </a:p>
        </p:txBody>
      </p:sp>
      <p:sp>
        <p:nvSpPr>
          <p:cNvPr id="4191" name="Google Shape;4191;p43"/>
          <p:cNvSpPr txBox="1"/>
          <p:nvPr/>
        </p:nvSpPr>
        <p:spPr>
          <a:xfrm>
            <a:off x="1986120" y="2061694"/>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Key Resources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2" name="Google Shape;4192;p43"/>
          <p:cNvSpPr txBox="1"/>
          <p:nvPr/>
        </p:nvSpPr>
        <p:spPr>
          <a:xfrm>
            <a:off x="3710040"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Value Propositions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3" name="Google Shape;4193;p43"/>
          <p:cNvSpPr txBox="1"/>
          <p:nvPr/>
        </p:nvSpPr>
        <p:spPr>
          <a:xfrm>
            <a:off x="5433959" y="467025"/>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Customer Relationships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4" name="Google Shape;4194;p43"/>
          <p:cNvSpPr txBox="1"/>
          <p:nvPr/>
        </p:nvSpPr>
        <p:spPr>
          <a:xfrm>
            <a:off x="5433959" y="2061694"/>
            <a:ext cx="1723800" cy="15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Channels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5" name="Google Shape;4195;p43"/>
          <p:cNvSpPr txBox="1"/>
          <p:nvPr/>
        </p:nvSpPr>
        <p:spPr>
          <a:xfrm>
            <a:off x="7157879"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Customer Segments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6" name="Google Shape;4196;p43"/>
          <p:cNvSpPr txBox="1"/>
          <p:nvPr/>
        </p:nvSpPr>
        <p:spPr>
          <a:xfrm>
            <a:off x="262200" y="467025"/>
            <a:ext cx="1723800" cy="318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Key Partners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dk2"/>
                </a:solidFill>
                <a:latin typeface="Titillium Web"/>
                <a:ea typeface="Titillium Web"/>
                <a:cs typeface="Titillium Web"/>
                <a:sym typeface="Titillium Web"/>
              </a:rPr>
              <a:t>Insert your content</a:t>
            </a:r>
            <a:endParaRPr sz="800" b="1">
              <a:solidFill>
                <a:schemeClr val="dk2"/>
              </a:solidFill>
              <a:latin typeface="Titillium Web"/>
              <a:ea typeface="Titillium Web"/>
              <a:cs typeface="Titillium Web"/>
              <a:sym typeface="Titillium Web"/>
            </a:endParaRPr>
          </a:p>
        </p:txBody>
      </p:sp>
      <p:sp>
        <p:nvSpPr>
          <p:cNvPr id="4197" name="Google Shape;4197;p43"/>
          <p:cNvSpPr txBox="1"/>
          <p:nvPr/>
        </p:nvSpPr>
        <p:spPr>
          <a:xfrm>
            <a:off x="262200" y="3656363"/>
            <a:ext cx="4309800" cy="12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Cost Structure</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8" name="Google Shape;4198;p43"/>
          <p:cNvSpPr txBox="1"/>
          <p:nvPr/>
        </p:nvSpPr>
        <p:spPr>
          <a:xfrm>
            <a:off x="4571999" y="3656363"/>
            <a:ext cx="4309800" cy="12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tillium Web"/>
                <a:ea typeface="Titillium Web"/>
                <a:cs typeface="Titillium Web"/>
                <a:sym typeface="Titillium Web"/>
              </a:rPr>
              <a:t>Revenue Streams</a:t>
            </a:r>
            <a:endParaRPr sz="900" b="1">
              <a:solidFill>
                <a:schemeClr val="dk1"/>
              </a:solidFill>
              <a:latin typeface="Titillium Web"/>
              <a:ea typeface="Titillium Web"/>
              <a:cs typeface="Titillium Web"/>
              <a:sym typeface="Titillium Web"/>
            </a:endParaRPr>
          </a:p>
          <a:p>
            <a:pPr marL="0" lvl="0" indent="0" algn="l" rtl="0">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sz="900" b="1">
              <a:solidFill>
                <a:schemeClr val="dk1"/>
              </a:solidFill>
              <a:latin typeface="Titillium Web"/>
              <a:ea typeface="Titillium Web"/>
              <a:cs typeface="Titillium Web"/>
              <a:sym typeface="Titillium Web"/>
            </a:endParaRPr>
          </a:p>
        </p:txBody>
      </p:sp>
      <p:sp>
        <p:nvSpPr>
          <p:cNvPr id="4199" name="Google Shape;419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00" name="Google Shape;420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01" name="Google Shape;420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02" name="Google Shape;420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203" name="Google Shape;4203;p43"/>
          <p:cNvGrpSpPr/>
          <p:nvPr/>
        </p:nvGrpSpPr>
        <p:grpSpPr>
          <a:xfrm>
            <a:off x="8561977" y="3732397"/>
            <a:ext cx="233502" cy="171203"/>
            <a:chOff x="4610450" y="3703750"/>
            <a:chExt cx="453050" cy="332175"/>
          </a:xfrm>
        </p:grpSpPr>
        <p:sp>
          <p:nvSpPr>
            <p:cNvPr id="4204" name="Google Shape;420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05" name="Google Shape;420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06" name="Google Shape;420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207" name="Google Shape;4207;p43"/>
          <p:cNvGrpSpPr/>
          <p:nvPr/>
        </p:nvGrpSpPr>
        <p:grpSpPr>
          <a:xfrm>
            <a:off x="5169556" y="543233"/>
            <a:ext cx="188198" cy="239803"/>
            <a:chOff x="1958100" y="4985350"/>
            <a:chExt cx="365150" cy="465275"/>
          </a:xfrm>
        </p:grpSpPr>
        <p:sp>
          <p:nvSpPr>
            <p:cNvPr id="4208" name="Google Shape;420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09" name="Google Shape;420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0" name="Google Shape;421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11" name="Google Shape;4211;p43"/>
          <p:cNvGrpSpPr/>
          <p:nvPr/>
        </p:nvGrpSpPr>
        <p:grpSpPr>
          <a:xfrm>
            <a:off x="3342459" y="2137720"/>
            <a:ext cx="283238" cy="257429"/>
            <a:chOff x="4562200" y="4968250"/>
            <a:chExt cx="549550" cy="499475"/>
          </a:xfrm>
        </p:grpSpPr>
        <p:sp>
          <p:nvSpPr>
            <p:cNvPr id="4212" name="Google Shape;421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3" name="Google Shape;421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4" name="Google Shape;421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5" name="Google Shape;421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6" name="Google Shape;421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17" name="Google Shape;4217;p43"/>
          <p:cNvGrpSpPr/>
          <p:nvPr/>
        </p:nvGrpSpPr>
        <p:grpSpPr>
          <a:xfrm>
            <a:off x="6790078" y="2139229"/>
            <a:ext cx="278200" cy="266861"/>
            <a:chOff x="5241175" y="4959100"/>
            <a:chExt cx="539775" cy="517775"/>
          </a:xfrm>
        </p:grpSpPr>
        <p:sp>
          <p:nvSpPr>
            <p:cNvPr id="4218" name="Google Shape;421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9" name="Google Shape;421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0" name="Google Shape;422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1" name="Google Shape;422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2" name="Google Shape;422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3" name="Google Shape;422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4227"/>
        <p:cNvGrpSpPr/>
        <p:nvPr/>
      </p:nvGrpSpPr>
      <p:grpSpPr>
        <a:xfrm>
          <a:off x="0" y="0"/>
          <a:ext cx="0" cy="0"/>
          <a:chOff x="0" y="0"/>
          <a:chExt cx="0" cy="0"/>
        </a:xfrm>
      </p:grpSpPr>
      <p:sp>
        <p:nvSpPr>
          <p:cNvPr id="4228" name="Google Shape;4228;p4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4229" name="Google Shape;4229;p4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73</a:t>
            </a:fld>
            <a:endParaRPr/>
          </a:p>
        </p:txBody>
      </p:sp>
      <p:grpSp>
        <p:nvGrpSpPr>
          <p:cNvPr id="4230" name="Google Shape;4230;p44"/>
          <p:cNvGrpSpPr/>
          <p:nvPr/>
        </p:nvGrpSpPr>
        <p:grpSpPr>
          <a:xfrm>
            <a:off x="855289" y="1722097"/>
            <a:ext cx="3264414" cy="2934771"/>
            <a:chOff x="3778727" y="4460423"/>
            <a:chExt cx="720160" cy="647438"/>
          </a:xfrm>
        </p:grpSpPr>
        <p:sp>
          <p:nvSpPr>
            <p:cNvPr id="4231" name="Google Shape;423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PURCHASE</a:t>
              </a:r>
              <a:endParaRPr sz="1200" b="1" i="0" u="none" strike="noStrike" cap="none">
                <a:solidFill>
                  <a:schemeClr val="lt1"/>
                </a:solidFill>
                <a:latin typeface="Titillium Web"/>
                <a:ea typeface="Titillium Web"/>
                <a:cs typeface="Titillium Web"/>
                <a:sym typeface="Titillium Web"/>
              </a:endParaRPr>
            </a:p>
          </p:txBody>
        </p:sp>
        <p:sp>
          <p:nvSpPr>
            <p:cNvPr id="4232" name="Google Shape;423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LOYALTY</a:t>
              </a:r>
              <a:endParaRPr sz="1200" b="1" i="0" u="none" strike="noStrike" cap="none">
                <a:solidFill>
                  <a:schemeClr val="lt1"/>
                </a:solidFill>
                <a:latin typeface="Titillium Web"/>
                <a:ea typeface="Titillium Web"/>
                <a:cs typeface="Titillium Web"/>
                <a:sym typeface="Titillium Web"/>
              </a:endParaRPr>
            </a:p>
          </p:txBody>
        </p:sp>
        <p:sp>
          <p:nvSpPr>
            <p:cNvPr id="4233" name="Google Shape;423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4234" name="Google Shape;423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4235" name="Google Shape;423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DISCOVERY</a:t>
              </a:r>
              <a:endParaRPr sz="1200" b="1" i="0" u="none" strike="noStrike" cap="none">
                <a:solidFill>
                  <a:schemeClr val="lt1"/>
                </a:solidFill>
                <a:latin typeface="Titillium Web"/>
                <a:ea typeface="Titillium Web"/>
                <a:cs typeface="Titillium Web"/>
                <a:sym typeface="Titillium Web"/>
              </a:endParaRPr>
            </a:p>
          </p:txBody>
        </p:sp>
        <p:sp>
          <p:nvSpPr>
            <p:cNvPr id="4236" name="Google Shape;423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4237" name="Google Shape;423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4238" name="Google Shape;4238;p44"/>
          <p:cNvCxnSpPr/>
          <p:nvPr/>
        </p:nvCxnSpPr>
        <p:spPr>
          <a:xfrm>
            <a:off x="4047374" y="2207987"/>
            <a:ext cx="956100" cy="0"/>
          </a:xfrm>
          <a:prstGeom prst="straightConnector1">
            <a:avLst/>
          </a:prstGeom>
          <a:noFill/>
          <a:ln w="9525" cap="flat" cmpd="sng">
            <a:solidFill>
              <a:schemeClr val="accent1"/>
            </a:solidFill>
            <a:prstDash val="solid"/>
            <a:round/>
            <a:headEnd type="oval" w="med" len="med"/>
            <a:tailEnd type="oval" w="med" len="med"/>
          </a:ln>
        </p:spPr>
      </p:cxnSp>
      <p:sp>
        <p:nvSpPr>
          <p:cNvPr id="4239" name="Google Shape;4239;p44"/>
          <p:cNvSpPr txBox="1"/>
          <p:nvPr/>
        </p:nvSpPr>
        <p:spPr>
          <a:xfrm>
            <a:off x="5059300" y="2052331"/>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240" name="Google Shape;4240;p44"/>
          <p:cNvCxnSpPr/>
          <p:nvPr/>
        </p:nvCxnSpPr>
        <p:spPr>
          <a:xfrm>
            <a:off x="3906532" y="2643722"/>
            <a:ext cx="1097100" cy="0"/>
          </a:xfrm>
          <a:prstGeom prst="straightConnector1">
            <a:avLst/>
          </a:prstGeom>
          <a:noFill/>
          <a:ln w="9525" cap="flat" cmpd="sng">
            <a:solidFill>
              <a:schemeClr val="accent2"/>
            </a:solidFill>
            <a:prstDash val="solid"/>
            <a:round/>
            <a:headEnd type="oval" w="med" len="med"/>
            <a:tailEnd type="oval" w="med" len="med"/>
          </a:ln>
        </p:spPr>
      </p:cxnSp>
      <p:sp>
        <p:nvSpPr>
          <p:cNvPr id="4241" name="Google Shape;4241;p44"/>
          <p:cNvSpPr txBox="1"/>
          <p:nvPr/>
        </p:nvSpPr>
        <p:spPr>
          <a:xfrm>
            <a:off x="5059300" y="2488056"/>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242" name="Google Shape;4242;p44"/>
          <p:cNvCxnSpPr/>
          <p:nvPr/>
        </p:nvCxnSpPr>
        <p:spPr>
          <a:xfrm>
            <a:off x="3706386" y="3079457"/>
            <a:ext cx="1297200" cy="0"/>
          </a:xfrm>
          <a:prstGeom prst="straightConnector1">
            <a:avLst/>
          </a:prstGeom>
          <a:noFill/>
          <a:ln w="9525" cap="flat" cmpd="sng">
            <a:solidFill>
              <a:schemeClr val="accent3"/>
            </a:solidFill>
            <a:prstDash val="solid"/>
            <a:round/>
            <a:headEnd type="oval" w="med" len="med"/>
            <a:tailEnd type="oval" w="med" len="med"/>
          </a:ln>
        </p:spPr>
      </p:cxnSp>
      <p:sp>
        <p:nvSpPr>
          <p:cNvPr id="4243" name="Google Shape;4243;p44"/>
          <p:cNvSpPr txBox="1"/>
          <p:nvPr/>
        </p:nvSpPr>
        <p:spPr>
          <a:xfrm>
            <a:off x="5059300" y="2923782"/>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244" name="Google Shape;4244;p44"/>
          <p:cNvCxnSpPr/>
          <p:nvPr/>
        </p:nvCxnSpPr>
        <p:spPr>
          <a:xfrm>
            <a:off x="3535892" y="3515169"/>
            <a:ext cx="1467600" cy="0"/>
          </a:xfrm>
          <a:prstGeom prst="straightConnector1">
            <a:avLst/>
          </a:prstGeom>
          <a:noFill/>
          <a:ln w="9525" cap="flat" cmpd="sng">
            <a:solidFill>
              <a:schemeClr val="accent4"/>
            </a:solidFill>
            <a:prstDash val="solid"/>
            <a:round/>
            <a:headEnd type="oval" w="med" len="med"/>
            <a:tailEnd type="oval" w="med" len="med"/>
          </a:ln>
        </p:spPr>
      </p:cxnSp>
      <p:sp>
        <p:nvSpPr>
          <p:cNvPr id="4245" name="Google Shape;4245;p44"/>
          <p:cNvSpPr txBox="1"/>
          <p:nvPr/>
        </p:nvSpPr>
        <p:spPr>
          <a:xfrm>
            <a:off x="5059300" y="3359507"/>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246" name="Google Shape;4246;p44"/>
          <p:cNvCxnSpPr/>
          <p:nvPr/>
        </p:nvCxnSpPr>
        <p:spPr>
          <a:xfrm>
            <a:off x="3350561" y="3950903"/>
            <a:ext cx="1653000" cy="0"/>
          </a:xfrm>
          <a:prstGeom prst="straightConnector1">
            <a:avLst/>
          </a:prstGeom>
          <a:noFill/>
          <a:ln w="9525" cap="flat" cmpd="sng">
            <a:solidFill>
              <a:schemeClr val="accent5"/>
            </a:solidFill>
            <a:prstDash val="solid"/>
            <a:round/>
            <a:headEnd type="oval" w="med" len="med"/>
            <a:tailEnd type="oval" w="med" len="med"/>
          </a:ln>
        </p:spPr>
      </p:cxnSp>
      <p:sp>
        <p:nvSpPr>
          <p:cNvPr id="4247" name="Google Shape;4247;p44"/>
          <p:cNvSpPr txBox="1"/>
          <p:nvPr/>
        </p:nvSpPr>
        <p:spPr>
          <a:xfrm>
            <a:off x="5059300" y="3795233"/>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248" name="Google Shape;4248;p44"/>
          <p:cNvCxnSpPr/>
          <p:nvPr/>
        </p:nvCxnSpPr>
        <p:spPr>
          <a:xfrm>
            <a:off x="3157834" y="4386615"/>
            <a:ext cx="1838100" cy="0"/>
          </a:xfrm>
          <a:prstGeom prst="straightConnector1">
            <a:avLst/>
          </a:prstGeom>
          <a:noFill/>
          <a:ln w="9525" cap="flat" cmpd="sng">
            <a:solidFill>
              <a:schemeClr val="accent6"/>
            </a:solidFill>
            <a:prstDash val="solid"/>
            <a:round/>
            <a:headEnd type="oval" w="med" len="med"/>
            <a:tailEnd type="oval" w="med" len="med"/>
          </a:ln>
        </p:spPr>
      </p:cxnSp>
      <p:sp>
        <p:nvSpPr>
          <p:cNvPr id="4249" name="Google Shape;4249;p44"/>
          <p:cNvSpPr txBox="1"/>
          <p:nvPr/>
        </p:nvSpPr>
        <p:spPr>
          <a:xfrm>
            <a:off x="5059300" y="4230958"/>
            <a:ext cx="2521200" cy="3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4253"/>
        <p:cNvGrpSpPr/>
        <p:nvPr/>
      </p:nvGrpSpPr>
      <p:grpSpPr>
        <a:xfrm>
          <a:off x="0" y="0"/>
          <a:ext cx="0" cy="0"/>
          <a:chOff x="0" y="0"/>
          <a:chExt cx="0" cy="0"/>
        </a:xfrm>
      </p:grpSpPr>
      <p:sp>
        <p:nvSpPr>
          <p:cNvPr id="4254" name="Google Shape;4254;p4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4255" name="Google Shape;4255;p4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74</a:t>
            </a:fld>
            <a:endParaRPr/>
          </a:p>
        </p:txBody>
      </p:sp>
      <p:pic>
        <p:nvPicPr>
          <p:cNvPr id="4256" name="Google Shape;4256;p45"/>
          <p:cNvPicPr preferRelativeResize="0"/>
          <p:nvPr/>
        </p:nvPicPr>
        <p:blipFill rotWithShape="1">
          <a:blip r:embed="rId3">
            <a:alphaModFix/>
          </a:blip>
          <a:srcRect l="19633" t="9820" b="9812"/>
          <a:stretch/>
        </p:blipFill>
        <p:spPr>
          <a:xfrm>
            <a:off x="816850" y="1894925"/>
            <a:ext cx="1403700" cy="1403700"/>
          </a:xfrm>
          <a:prstGeom prst="ellipse">
            <a:avLst/>
          </a:prstGeom>
          <a:noFill/>
          <a:ln>
            <a:noFill/>
          </a:ln>
        </p:spPr>
      </p:pic>
      <p:sp>
        <p:nvSpPr>
          <p:cNvPr id="4257" name="Google Shape;4257;p45"/>
          <p:cNvSpPr txBox="1"/>
          <p:nvPr/>
        </p:nvSpPr>
        <p:spPr>
          <a:xfrm>
            <a:off x="821587" y="3421100"/>
            <a:ext cx="1403700" cy="692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Titillium Web"/>
                <a:ea typeface="Titillium Web"/>
                <a:cs typeface="Titillium Web"/>
                <a:sym typeface="Titillium Web"/>
              </a:rPr>
              <a:t>Imani Jackson</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marL="0" lvl="0" indent="0" algn="ctr" rtl="0">
              <a:spcBef>
                <a:spcPts val="400"/>
              </a:spcBef>
              <a:spcAft>
                <a:spcPts val="400"/>
              </a:spcAft>
              <a:buNone/>
            </a:pPr>
            <a:endParaRPr>
              <a:latin typeface="Titillium Web"/>
              <a:ea typeface="Titillium Web"/>
              <a:cs typeface="Titillium Web"/>
              <a:sym typeface="Titillium Web"/>
            </a:endParaRPr>
          </a:p>
        </p:txBody>
      </p:sp>
      <p:pic>
        <p:nvPicPr>
          <p:cNvPr id="4258" name="Google Shape;4258;p45"/>
          <p:cNvPicPr preferRelativeResize="0"/>
          <p:nvPr/>
        </p:nvPicPr>
        <p:blipFill rotWithShape="1">
          <a:blip r:embed="rId4">
            <a:alphaModFix/>
          </a:blip>
          <a:srcRect/>
          <a:stretch/>
        </p:blipFill>
        <p:spPr>
          <a:xfrm>
            <a:off x="2683046" y="1894925"/>
            <a:ext cx="1403700" cy="1403700"/>
          </a:xfrm>
          <a:prstGeom prst="ellipse">
            <a:avLst/>
          </a:prstGeom>
          <a:noFill/>
          <a:ln>
            <a:noFill/>
          </a:ln>
        </p:spPr>
      </p:pic>
      <p:sp>
        <p:nvSpPr>
          <p:cNvPr id="4259" name="Google Shape;4259;p45"/>
          <p:cNvSpPr txBox="1"/>
          <p:nvPr/>
        </p:nvSpPr>
        <p:spPr>
          <a:xfrm>
            <a:off x="2687783" y="3421100"/>
            <a:ext cx="1403700" cy="692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Titillium Web"/>
                <a:ea typeface="Titillium Web"/>
                <a:cs typeface="Titillium Web"/>
                <a:sym typeface="Titillium Web"/>
              </a:rPr>
              <a:t>Marcos Galán</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marL="0" lvl="0" indent="0" algn="ctr" rtl="0">
              <a:spcBef>
                <a:spcPts val="400"/>
              </a:spcBef>
              <a:spcAft>
                <a:spcPts val="400"/>
              </a:spcAft>
              <a:buNone/>
            </a:pPr>
            <a:endParaRPr>
              <a:latin typeface="Titillium Web"/>
              <a:ea typeface="Titillium Web"/>
              <a:cs typeface="Titillium Web"/>
              <a:sym typeface="Titillium Web"/>
            </a:endParaRPr>
          </a:p>
        </p:txBody>
      </p:sp>
      <p:pic>
        <p:nvPicPr>
          <p:cNvPr id="4260" name="Google Shape;4260;p45"/>
          <p:cNvPicPr preferRelativeResize="0"/>
          <p:nvPr/>
        </p:nvPicPr>
        <p:blipFill rotWithShape="1">
          <a:blip r:embed="rId5">
            <a:alphaModFix/>
          </a:blip>
          <a:srcRect l="47271" t="22330" b="24940"/>
          <a:stretch/>
        </p:blipFill>
        <p:spPr>
          <a:xfrm>
            <a:off x="4549242" y="1894925"/>
            <a:ext cx="1403700" cy="1403700"/>
          </a:xfrm>
          <a:prstGeom prst="ellipse">
            <a:avLst/>
          </a:prstGeom>
          <a:noFill/>
          <a:ln>
            <a:noFill/>
          </a:ln>
        </p:spPr>
      </p:pic>
      <p:sp>
        <p:nvSpPr>
          <p:cNvPr id="4261" name="Google Shape;4261;p45"/>
          <p:cNvSpPr txBox="1"/>
          <p:nvPr/>
        </p:nvSpPr>
        <p:spPr>
          <a:xfrm>
            <a:off x="4553979" y="3421100"/>
            <a:ext cx="1403700" cy="692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Titillium Web"/>
                <a:ea typeface="Titillium Web"/>
                <a:cs typeface="Titillium Web"/>
                <a:sym typeface="Titillium Web"/>
              </a:rPr>
              <a:t>Ixchel Valdía</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marL="0" lvl="0" indent="0" algn="ctr" rtl="0">
              <a:spcBef>
                <a:spcPts val="400"/>
              </a:spcBef>
              <a:spcAft>
                <a:spcPts val="400"/>
              </a:spcAft>
              <a:buNone/>
            </a:pPr>
            <a:endParaRPr>
              <a:latin typeface="Titillium Web"/>
              <a:ea typeface="Titillium Web"/>
              <a:cs typeface="Titillium Web"/>
              <a:sym typeface="Titillium Web"/>
            </a:endParaRPr>
          </a:p>
        </p:txBody>
      </p:sp>
      <p:pic>
        <p:nvPicPr>
          <p:cNvPr id="4262" name="Google Shape;4262;p45"/>
          <p:cNvPicPr preferRelativeResize="0"/>
          <p:nvPr/>
        </p:nvPicPr>
        <p:blipFill rotWithShape="1">
          <a:blip r:embed="rId6">
            <a:alphaModFix/>
          </a:blip>
          <a:srcRect t="3926" b="29406"/>
          <a:stretch/>
        </p:blipFill>
        <p:spPr>
          <a:xfrm>
            <a:off x="6415438" y="1894925"/>
            <a:ext cx="1403700" cy="1403700"/>
          </a:xfrm>
          <a:prstGeom prst="ellipse">
            <a:avLst/>
          </a:prstGeom>
          <a:noFill/>
          <a:ln>
            <a:noFill/>
          </a:ln>
        </p:spPr>
      </p:pic>
      <p:sp>
        <p:nvSpPr>
          <p:cNvPr id="4263" name="Google Shape;4263;p45"/>
          <p:cNvSpPr txBox="1"/>
          <p:nvPr/>
        </p:nvSpPr>
        <p:spPr>
          <a:xfrm>
            <a:off x="6420175" y="3421100"/>
            <a:ext cx="1403700" cy="692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Titillium Web"/>
                <a:ea typeface="Titillium Web"/>
                <a:cs typeface="Titillium Web"/>
                <a:sym typeface="Titillium Web"/>
              </a:rPr>
              <a:t>Nils Årud</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marL="0" lvl="0" indent="0" algn="ctr" rtl="0">
              <a:spcBef>
                <a:spcPts val="400"/>
              </a:spcBef>
              <a:spcAft>
                <a:spcPts val="400"/>
              </a:spcAft>
              <a:buNone/>
            </a:pPr>
            <a:endParaRPr>
              <a:latin typeface="Titillium Web"/>
              <a:ea typeface="Titillium Web"/>
              <a:cs typeface="Titillium Web"/>
              <a:sym typeface="Titillium Web"/>
            </a:endParaRP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267"/>
        <p:cNvGrpSpPr/>
        <p:nvPr/>
      </p:nvGrpSpPr>
      <p:grpSpPr>
        <a:xfrm>
          <a:off x="0" y="0"/>
          <a:ext cx="0" cy="0"/>
          <a:chOff x="0" y="0"/>
          <a:chExt cx="0" cy="0"/>
        </a:xfrm>
      </p:grpSpPr>
      <p:sp>
        <p:nvSpPr>
          <p:cNvPr id="4268" name="Google Shape;426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1"/>
                </a:solidFill>
              </a:rPr>
              <a:t>COMPETITOR MATRIX</a:t>
            </a:r>
            <a:endParaRPr sz="1200">
              <a:solidFill>
                <a:schemeClr val="accent1"/>
              </a:solidFill>
            </a:endParaRPr>
          </a:p>
        </p:txBody>
      </p:sp>
      <p:sp>
        <p:nvSpPr>
          <p:cNvPr id="4269" name="Google Shape;426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0" name="Google Shape;4270;p46"/>
          <p:cNvGrpSpPr/>
          <p:nvPr/>
        </p:nvGrpSpPr>
        <p:grpSpPr>
          <a:xfrm>
            <a:off x="638150" y="467111"/>
            <a:ext cx="7867750" cy="4209098"/>
            <a:chOff x="638138" y="467100"/>
            <a:chExt cx="7867750" cy="4194000"/>
          </a:xfrm>
        </p:grpSpPr>
        <p:cxnSp>
          <p:nvCxnSpPr>
            <p:cNvPr id="4271" name="Google Shape;427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2" name="Google Shape;427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3" name="Google Shape;427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4" name="Google Shape;427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5" name="Google Shape;427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6" name="Google Shape;427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7" name="Google Shape;427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8" name="Google Shape;427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79" name="Google Shape;427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0" name="Google Shape;428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1" name="Google Shape;428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2" name="Google Shape;428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3" name="Google Shape;428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4" name="Google Shape;428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5" name="Google Shape;428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6" name="Google Shape;428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7" name="Google Shape;428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8" name="Google Shape;428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89" name="Google Shape;428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0" name="Google Shape;429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1" name="Google Shape;429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2" name="Google Shape;429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3" name="Google Shape;429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4" name="Google Shape;429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5" name="Google Shape;429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6" name="Google Shape;429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7" name="Google Shape;429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8" name="Google Shape;429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299" name="Google Shape;429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0" name="Google Shape;430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1" name="Google Shape;430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2" name="Google Shape;430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3" name="Google Shape;430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4" name="Google Shape;430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5" name="Google Shape;430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6" name="Google Shape;430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7" name="Google Shape;430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8" name="Google Shape;430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09" name="Google Shape;430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0" name="Google Shape;431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1" name="Google Shape;431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2" name="Google Shape;431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3" name="Google Shape;431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4" name="Google Shape;431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5" name="Google Shape;431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16" name="Google Shape;431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4317" name="Google Shape;4317;p4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chemeClr val="accent2"/>
                </a:solidFill>
              </a:rPr>
              <a:t>75</a:t>
            </a:fld>
            <a:endParaRPr>
              <a:solidFill>
                <a:schemeClr val="accent2"/>
              </a:solidFill>
            </a:endParaRPr>
          </a:p>
        </p:txBody>
      </p:sp>
      <p:grpSp>
        <p:nvGrpSpPr>
          <p:cNvPr id="4318" name="Google Shape;4318;p46"/>
          <p:cNvGrpSpPr/>
          <p:nvPr/>
        </p:nvGrpSpPr>
        <p:grpSpPr>
          <a:xfrm>
            <a:off x="467107" y="642473"/>
            <a:ext cx="8209755" cy="3858239"/>
            <a:chOff x="467088" y="642474"/>
            <a:chExt cx="4194000" cy="3858239"/>
          </a:xfrm>
        </p:grpSpPr>
        <p:cxnSp>
          <p:nvCxnSpPr>
            <p:cNvPr id="4319" name="Google Shape;431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0" name="Google Shape;432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1" name="Google Shape;432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2" name="Google Shape;432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3" name="Google Shape;432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4" name="Google Shape;432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5" name="Google Shape;432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6" name="Google Shape;432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7" name="Google Shape;432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8" name="Google Shape;432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29" name="Google Shape;432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0" name="Google Shape;433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1" name="Google Shape;433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2" name="Google Shape;433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3" name="Google Shape;433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4" name="Google Shape;433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5" name="Google Shape;433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6" name="Google Shape;433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7" name="Google Shape;433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8" name="Google Shape;433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39" name="Google Shape;433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4340" name="Google Shape;434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4341" name="Google Shape;434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4342" name="Google Shape;434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4343" name="Google Shape;434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4344" name="Google Shape;434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4345" name="Google Shape;434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4346" name="Google Shape;434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4347" name="Google Shape;434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Our company</a:t>
            </a:r>
            <a:endParaRPr sz="800">
              <a:solidFill>
                <a:schemeClr val="dk1"/>
              </a:solidFill>
              <a:latin typeface="Titillium Web"/>
              <a:ea typeface="Titillium Web"/>
              <a:cs typeface="Titillium Web"/>
              <a:sym typeface="Titillium Web"/>
            </a:endParaRPr>
          </a:p>
        </p:txBody>
      </p:sp>
      <p:sp>
        <p:nvSpPr>
          <p:cNvPr id="4348" name="Google Shape;434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349" name="Google Shape;434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350" name="Google Shape;435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351" name="Google Shape;435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352" name="Google Shape;435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353" name="Google Shape;435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357"/>
        <p:cNvGrpSpPr/>
        <p:nvPr/>
      </p:nvGrpSpPr>
      <p:grpSpPr>
        <a:xfrm>
          <a:off x="0" y="0"/>
          <a:ext cx="0" cy="0"/>
          <a:chOff x="0" y="0"/>
          <a:chExt cx="0" cy="0"/>
        </a:xfrm>
      </p:grpSpPr>
      <p:sp>
        <p:nvSpPr>
          <p:cNvPr id="4358" name="Google Shape;4358;p4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76</a:t>
            </a:fld>
            <a:endParaRPr/>
          </a:p>
        </p:txBody>
      </p:sp>
      <p:graphicFrame>
        <p:nvGraphicFramePr>
          <p:cNvPr id="4360" name="Google Shape;4360;p47"/>
          <p:cNvGraphicFramePr/>
          <p:nvPr/>
        </p:nvGraphicFramePr>
        <p:xfrm>
          <a:off x="861700" y="1663695"/>
          <a:ext cx="6729750" cy="2552475"/>
        </p:xfrm>
        <a:graphic>
          <a:graphicData uri="http://schemas.openxmlformats.org/drawingml/2006/table">
            <a:tbl>
              <a:tblPr>
                <a:noFill/>
                <a:tableStyleId>{6A787F38-7B79-44E3-ACA7-109338EB0D08}</a:tableStyleId>
              </a:tblPr>
              <a:tblGrid>
                <a:gridCol w="745800">
                  <a:extLst>
                    <a:ext uri="{9D8B030D-6E8A-4147-A177-3AD203B41FA5}">
                      <a16:colId xmlns:a16="http://schemas.microsoft.com/office/drawing/2014/main" val="20000"/>
                    </a:ext>
                  </a:extLst>
                </a:gridCol>
                <a:gridCol w="854850">
                  <a:extLst>
                    <a:ext uri="{9D8B030D-6E8A-4147-A177-3AD203B41FA5}">
                      <a16:colId xmlns:a16="http://schemas.microsoft.com/office/drawing/2014/main" val="20001"/>
                    </a:ext>
                  </a:extLst>
                </a:gridCol>
                <a:gridCol w="854850">
                  <a:extLst>
                    <a:ext uri="{9D8B030D-6E8A-4147-A177-3AD203B41FA5}">
                      <a16:colId xmlns:a16="http://schemas.microsoft.com/office/drawing/2014/main" val="20002"/>
                    </a:ext>
                  </a:extLst>
                </a:gridCol>
                <a:gridCol w="854850">
                  <a:extLst>
                    <a:ext uri="{9D8B030D-6E8A-4147-A177-3AD203B41FA5}">
                      <a16:colId xmlns:a16="http://schemas.microsoft.com/office/drawing/2014/main" val="20003"/>
                    </a:ext>
                  </a:extLst>
                </a:gridCol>
                <a:gridCol w="854850">
                  <a:extLst>
                    <a:ext uri="{9D8B030D-6E8A-4147-A177-3AD203B41FA5}">
                      <a16:colId xmlns:a16="http://schemas.microsoft.com/office/drawing/2014/main" val="20004"/>
                    </a:ext>
                  </a:extLst>
                </a:gridCol>
                <a:gridCol w="854850">
                  <a:extLst>
                    <a:ext uri="{9D8B030D-6E8A-4147-A177-3AD203B41FA5}">
                      <a16:colId xmlns:a16="http://schemas.microsoft.com/office/drawing/2014/main" val="20005"/>
                    </a:ext>
                  </a:extLst>
                </a:gridCol>
                <a:gridCol w="854850">
                  <a:extLst>
                    <a:ext uri="{9D8B030D-6E8A-4147-A177-3AD203B41FA5}">
                      <a16:colId xmlns:a16="http://schemas.microsoft.com/office/drawing/2014/main" val="20006"/>
                    </a:ext>
                  </a:extLst>
                </a:gridCol>
                <a:gridCol w="8548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SUNDAY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MONDAY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TUESDAY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WEDNESDAY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THURSDAY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FRIDAY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SATURDAY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9:00 - 9:45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10:00 - 10:45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11:00 - 11:45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12:00 - 13:15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13:30 - 14:15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14:30 - 15:15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21100">
                <a:tc>
                  <a:txBody>
                    <a:bodyPr/>
                    <a:lstStyle/>
                    <a:p>
                      <a:pPr marL="0" lvl="0" indent="0" algn="r" rtl="0">
                        <a:spcBef>
                          <a:spcPts val="0"/>
                        </a:spcBef>
                        <a:spcAft>
                          <a:spcPts val="0"/>
                        </a:spcAft>
                        <a:buNone/>
                      </a:pPr>
                      <a:r>
                        <a:rPr lang="en" sz="700">
                          <a:solidFill>
                            <a:schemeClr val="dk2"/>
                          </a:solidFill>
                          <a:latin typeface="Titillium Web"/>
                          <a:ea typeface="Titillium Web"/>
                          <a:cs typeface="Titillium Web"/>
                          <a:sym typeface="Titillium Web"/>
                        </a:rPr>
                        <a:t>15:30 - 16:15</a:t>
                      </a:r>
                      <a:endParaRPr sz="7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364"/>
        <p:cNvGrpSpPr/>
        <p:nvPr/>
      </p:nvGrpSpPr>
      <p:grpSpPr>
        <a:xfrm>
          <a:off x="0" y="0"/>
          <a:ext cx="0" cy="0"/>
          <a:chOff x="0" y="0"/>
          <a:chExt cx="0" cy="0"/>
        </a:xfrm>
      </p:grpSpPr>
      <p:grpSp>
        <p:nvGrpSpPr>
          <p:cNvPr id="4365" name="Google Shape;4365;p48"/>
          <p:cNvGrpSpPr/>
          <p:nvPr/>
        </p:nvGrpSpPr>
        <p:grpSpPr>
          <a:xfrm>
            <a:off x="282768" y="342338"/>
            <a:ext cx="347107" cy="438984"/>
            <a:chOff x="584925" y="238125"/>
            <a:chExt cx="415200" cy="525100"/>
          </a:xfrm>
        </p:grpSpPr>
        <p:sp>
          <p:nvSpPr>
            <p:cNvPr id="4366" name="Google Shape;436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48"/>
          <p:cNvGrpSpPr/>
          <p:nvPr/>
        </p:nvGrpSpPr>
        <p:grpSpPr>
          <a:xfrm>
            <a:off x="834027" y="406125"/>
            <a:ext cx="371623" cy="309362"/>
            <a:chOff x="1244325" y="314425"/>
            <a:chExt cx="444525" cy="370050"/>
          </a:xfrm>
        </p:grpSpPr>
        <p:sp>
          <p:nvSpPr>
            <p:cNvPr id="4373" name="Google Shape;437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48"/>
          <p:cNvGrpSpPr/>
          <p:nvPr/>
        </p:nvGrpSpPr>
        <p:grpSpPr>
          <a:xfrm>
            <a:off x="1405725" y="404599"/>
            <a:ext cx="355300" cy="312413"/>
            <a:chOff x="1928175" y="312600"/>
            <a:chExt cx="425000" cy="373700"/>
          </a:xfrm>
        </p:grpSpPr>
        <p:sp>
          <p:nvSpPr>
            <p:cNvPr id="4376" name="Google Shape;437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8" name="Google Shape;4378;p48"/>
          <p:cNvSpPr/>
          <p:nvPr/>
        </p:nvSpPr>
        <p:spPr>
          <a:xfrm>
            <a:off x="20015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25849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48"/>
          <p:cNvGrpSpPr/>
          <p:nvPr/>
        </p:nvGrpSpPr>
        <p:grpSpPr>
          <a:xfrm>
            <a:off x="3069763" y="388276"/>
            <a:ext cx="408386" cy="345080"/>
            <a:chOff x="3918650" y="293075"/>
            <a:chExt cx="488500" cy="412775"/>
          </a:xfrm>
        </p:grpSpPr>
        <p:sp>
          <p:nvSpPr>
            <p:cNvPr id="4381" name="Google Shape;438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48"/>
          <p:cNvGrpSpPr/>
          <p:nvPr/>
        </p:nvGrpSpPr>
        <p:grpSpPr>
          <a:xfrm>
            <a:off x="3669530" y="362235"/>
            <a:ext cx="335905" cy="397142"/>
            <a:chOff x="4636075" y="261925"/>
            <a:chExt cx="401800" cy="475050"/>
          </a:xfrm>
        </p:grpSpPr>
        <p:sp>
          <p:nvSpPr>
            <p:cNvPr id="4385" name="Google Shape;438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9" name="Google Shape;4389;p48"/>
          <p:cNvSpPr/>
          <p:nvPr/>
        </p:nvSpPr>
        <p:spPr>
          <a:xfrm>
            <a:off x="42087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48"/>
          <p:cNvGrpSpPr/>
          <p:nvPr/>
        </p:nvGrpSpPr>
        <p:grpSpPr>
          <a:xfrm>
            <a:off x="4796082" y="395424"/>
            <a:ext cx="336908" cy="330262"/>
            <a:chOff x="5983625" y="301625"/>
            <a:chExt cx="403000" cy="395050"/>
          </a:xfrm>
        </p:grpSpPr>
        <p:sp>
          <p:nvSpPr>
            <p:cNvPr id="4391" name="Google Shape;439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48"/>
          <p:cNvGrpSpPr/>
          <p:nvPr/>
        </p:nvGrpSpPr>
        <p:grpSpPr>
          <a:xfrm>
            <a:off x="5362158" y="392853"/>
            <a:ext cx="331808" cy="331307"/>
            <a:chOff x="6660750" y="298550"/>
            <a:chExt cx="396900" cy="396300"/>
          </a:xfrm>
        </p:grpSpPr>
        <p:sp>
          <p:nvSpPr>
            <p:cNvPr id="4412" name="Google Shape;441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48"/>
          <p:cNvGrpSpPr/>
          <p:nvPr/>
        </p:nvGrpSpPr>
        <p:grpSpPr>
          <a:xfrm>
            <a:off x="282768" y="914538"/>
            <a:ext cx="347107" cy="420111"/>
            <a:chOff x="584925" y="922575"/>
            <a:chExt cx="415200" cy="502525"/>
          </a:xfrm>
        </p:grpSpPr>
        <p:sp>
          <p:nvSpPr>
            <p:cNvPr id="4415" name="Google Shape;441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8"/>
          <p:cNvGrpSpPr/>
          <p:nvPr/>
        </p:nvGrpSpPr>
        <p:grpSpPr>
          <a:xfrm>
            <a:off x="836075" y="904841"/>
            <a:ext cx="367547" cy="437980"/>
            <a:chOff x="1246775" y="910975"/>
            <a:chExt cx="439650" cy="523900"/>
          </a:xfrm>
        </p:grpSpPr>
        <p:sp>
          <p:nvSpPr>
            <p:cNvPr id="4419" name="Google Shape;441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1404200" y="975274"/>
            <a:ext cx="358351" cy="298118"/>
            <a:chOff x="1926350" y="995225"/>
            <a:chExt cx="428650" cy="356600"/>
          </a:xfrm>
        </p:grpSpPr>
        <p:sp>
          <p:nvSpPr>
            <p:cNvPr id="4423" name="Google Shape;442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7" name="Google Shape;4427;p48"/>
          <p:cNvSpPr/>
          <p:nvPr/>
        </p:nvSpPr>
        <p:spPr>
          <a:xfrm>
            <a:off x="19718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8"/>
          <p:cNvSpPr/>
          <p:nvPr/>
        </p:nvSpPr>
        <p:spPr>
          <a:xfrm>
            <a:off x="25359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8"/>
          <p:cNvSpPr/>
          <p:nvPr/>
        </p:nvSpPr>
        <p:spPr>
          <a:xfrm>
            <a:off x="31046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36793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48"/>
          <p:cNvGrpSpPr/>
          <p:nvPr/>
        </p:nvGrpSpPr>
        <p:grpSpPr>
          <a:xfrm>
            <a:off x="4226431" y="952827"/>
            <a:ext cx="349155" cy="349657"/>
            <a:chOff x="5302225" y="968375"/>
            <a:chExt cx="417650" cy="418250"/>
          </a:xfrm>
        </p:grpSpPr>
        <p:sp>
          <p:nvSpPr>
            <p:cNvPr id="4432" name="Google Shape;443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4748095" y="913514"/>
            <a:ext cx="432881" cy="421637"/>
            <a:chOff x="5926225" y="921350"/>
            <a:chExt cx="517800" cy="504350"/>
          </a:xfrm>
        </p:grpSpPr>
        <p:sp>
          <p:nvSpPr>
            <p:cNvPr id="4435" name="Google Shape;443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5325918" y="921686"/>
            <a:ext cx="404290" cy="405314"/>
            <a:chOff x="6617400" y="931125"/>
            <a:chExt cx="483600" cy="484825"/>
          </a:xfrm>
        </p:grpSpPr>
        <p:sp>
          <p:nvSpPr>
            <p:cNvPr id="4438" name="Google Shape;443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261325" y="1551048"/>
            <a:ext cx="389994" cy="273623"/>
            <a:chOff x="559275" y="1683950"/>
            <a:chExt cx="466500" cy="327300"/>
          </a:xfrm>
        </p:grpSpPr>
        <p:sp>
          <p:nvSpPr>
            <p:cNvPr id="4441" name="Google Shape;444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824852" y="1496958"/>
            <a:ext cx="389994" cy="381822"/>
            <a:chOff x="1233350" y="1619250"/>
            <a:chExt cx="466500" cy="456725"/>
          </a:xfrm>
        </p:grpSpPr>
        <p:sp>
          <p:nvSpPr>
            <p:cNvPr id="4444" name="Google Shape;444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8"/>
          <p:cNvGrpSpPr/>
          <p:nvPr/>
        </p:nvGrpSpPr>
        <p:grpSpPr>
          <a:xfrm>
            <a:off x="1400626" y="1505109"/>
            <a:ext cx="365499" cy="365499"/>
            <a:chOff x="1922075" y="1629000"/>
            <a:chExt cx="437200" cy="437200"/>
          </a:xfrm>
        </p:grpSpPr>
        <p:sp>
          <p:nvSpPr>
            <p:cNvPr id="4449" name="Google Shape;444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8"/>
          <p:cNvGrpSpPr/>
          <p:nvPr/>
        </p:nvGrpSpPr>
        <p:grpSpPr>
          <a:xfrm>
            <a:off x="1962627" y="1503584"/>
            <a:ext cx="368551" cy="368551"/>
            <a:chOff x="2594325" y="1627175"/>
            <a:chExt cx="440850" cy="440850"/>
          </a:xfrm>
        </p:grpSpPr>
        <p:sp>
          <p:nvSpPr>
            <p:cNvPr id="4452" name="Google Shape;445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48"/>
          <p:cNvSpPr/>
          <p:nvPr/>
        </p:nvSpPr>
        <p:spPr>
          <a:xfrm>
            <a:off x="25425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48"/>
          <p:cNvGrpSpPr/>
          <p:nvPr/>
        </p:nvGrpSpPr>
        <p:grpSpPr>
          <a:xfrm>
            <a:off x="3124395" y="1476017"/>
            <a:ext cx="299121" cy="423685"/>
            <a:chOff x="3984000" y="1594200"/>
            <a:chExt cx="357800" cy="506800"/>
          </a:xfrm>
        </p:grpSpPr>
        <p:sp>
          <p:nvSpPr>
            <p:cNvPr id="4457" name="Google Shape;445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48"/>
          <p:cNvGrpSpPr/>
          <p:nvPr/>
        </p:nvGrpSpPr>
        <p:grpSpPr>
          <a:xfrm>
            <a:off x="3640437" y="1566869"/>
            <a:ext cx="394090" cy="241980"/>
            <a:chOff x="4601275" y="1702875"/>
            <a:chExt cx="471400" cy="289450"/>
          </a:xfrm>
        </p:grpSpPr>
        <p:sp>
          <p:nvSpPr>
            <p:cNvPr id="4460" name="Google Shape;446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48"/>
          <p:cNvGrpSpPr/>
          <p:nvPr/>
        </p:nvGrpSpPr>
        <p:grpSpPr>
          <a:xfrm>
            <a:off x="4222857" y="1507659"/>
            <a:ext cx="356303" cy="360400"/>
            <a:chOff x="5297950" y="1632050"/>
            <a:chExt cx="426200" cy="431100"/>
          </a:xfrm>
        </p:grpSpPr>
        <p:sp>
          <p:nvSpPr>
            <p:cNvPr id="4466" name="Google Shape;446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48"/>
          <p:cNvGrpSpPr/>
          <p:nvPr/>
        </p:nvGrpSpPr>
        <p:grpSpPr>
          <a:xfrm>
            <a:off x="4785360" y="1496958"/>
            <a:ext cx="358351" cy="381822"/>
            <a:chOff x="5970800" y="1619250"/>
            <a:chExt cx="428650" cy="456725"/>
          </a:xfrm>
        </p:grpSpPr>
        <p:sp>
          <p:nvSpPr>
            <p:cNvPr id="4469" name="Google Shape;446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48"/>
          <p:cNvGrpSpPr/>
          <p:nvPr/>
        </p:nvGrpSpPr>
        <p:grpSpPr>
          <a:xfrm>
            <a:off x="5332564" y="1492360"/>
            <a:ext cx="401719" cy="366502"/>
            <a:chOff x="6625350" y="1613750"/>
            <a:chExt cx="480525" cy="438400"/>
          </a:xfrm>
        </p:grpSpPr>
        <p:sp>
          <p:nvSpPr>
            <p:cNvPr id="4475" name="Google Shape;447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48"/>
          <p:cNvGrpSpPr/>
          <p:nvPr/>
        </p:nvGrpSpPr>
        <p:grpSpPr>
          <a:xfrm>
            <a:off x="304713" y="2088554"/>
            <a:ext cx="303217" cy="325685"/>
            <a:chOff x="611175" y="2326900"/>
            <a:chExt cx="362700" cy="389575"/>
          </a:xfrm>
        </p:grpSpPr>
        <p:sp>
          <p:nvSpPr>
            <p:cNvPr id="4481" name="Google Shape;448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5" name="Google Shape;4485;p48"/>
          <p:cNvSpPr/>
          <p:nvPr/>
        </p:nvSpPr>
        <p:spPr>
          <a:xfrm>
            <a:off x="8601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14236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19872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8"/>
          <p:cNvGrpSpPr/>
          <p:nvPr/>
        </p:nvGrpSpPr>
        <p:grpSpPr>
          <a:xfrm>
            <a:off x="2625178" y="2036492"/>
            <a:ext cx="170502" cy="425733"/>
            <a:chOff x="3386850" y="2264625"/>
            <a:chExt cx="203950" cy="509250"/>
          </a:xfrm>
        </p:grpSpPr>
        <p:sp>
          <p:nvSpPr>
            <p:cNvPr id="4489" name="Google Shape;448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48"/>
          <p:cNvGrpSpPr/>
          <p:nvPr/>
        </p:nvGrpSpPr>
        <p:grpSpPr>
          <a:xfrm>
            <a:off x="3767551" y="2090602"/>
            <a:ext cx="139863" cy="317513"/>
            <a:chOff x="4753325" y="2329350"/>
            <a:chExt cx="167300" cy="379800"/>
          </a:xfrm>
        </p:grpSpPr>
        <p:sp>
          <p:nvSpPr>
            <p:cNvPr id="4492" name="Google Shape;449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48"/>
          <p:cNvGrpSpPr/>
          <p:nvPr/>
        </p:nvGrpSpPr>
        <p:grpSpPr>
          <a:xfrm>
            <a:off x="3201453" y="2038519"/>
            <a:ext cx="145004" cy="421657"/>
            <a:chOff x="4076175" y="2267050"/>
            <a:chExt cx="173450" cy="504375"/>
          </a:xfrm>
        </p:grpSpPr>
        <p:sp>
          <p:nvSpPr>
            <p:cNvPr id="4495" name="Google Shape;449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48"/>
          <p:cNvSpPr/>
          <p:nvPr/>
        </p:nvSpPr>
        <p:spPr>
          <a:xfrm>
            <a:off x="42413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8" name="Google Shape;4498;p48"/>
          <p:cNvGrpSpPr/>
          <p:nvPr/>
        </p:nvGrpSpPr>
        <p:grpSpPr>
          <a:xfrm>
            <a:off x="4788934" y="2089055"/>
            <a:ext cx="351204" cy="324661"/>
            <a:chOff x="5975075" y="2327500"/>
            <a:chExt cx="420100" cy="388350"/>
          </a:xfrm>
        </p:grpSpPr>
        <p:sp>
          <p:nvSpPr>
            <p:cNvPr id="4499" name="Google Shape;449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48"/>
          <p:cNvGrpSpPr/>
          <p:nvPr/>
        </p:nvGrpSpPr>
        <p:grpSpPr>
          <a:xfrm>
            <a:off x="5420344" y="2079358"/>
            <a:ext cx="215437" cy="351204"/>
            <a:chOff x="6730350" y="2315900"/>
            <a:chExt cx="257700" cy="420100"/>
          </a:xfrm>
        </p:grpSpPr>
        <p:sp>
          <p:nvSpPr>
            <p:cNvPr id="4502" name="Google Shape;450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48"/>
          <p:cNvGrpSpPr/>
          <p:nvPr/>
        </p:nvGrpSpPr>
        <p:grpSpPr>
          <a:xfrm>
            <a:off x="401689" y="2615840"/>
            <a:ext cx="109265" cy="398166"/>
            <a:chOff x="727175" y="2957625"/>
            <a:chExt cx="130700" cy="476275"/>
          </a:xfrm>
        </p:grpSpPr>
        <p:sp>
          <p:nvSpPr>
            <p:cNvPr id="4508" name="Google Shape;450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48"/>
          <p:cNvSpPr/>
          <p:nvPr/>
        </p:nvSpPr>
        <p:spPr>
          <a:xfrm>
            <a:off x="1416008" y="2600114"/>
            <a:ext cx="334860" cy="429808"/>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8"/>
          <p:cNvSpPr/>
          <p:nvPr/>
        </p:nvSpPr>
        <p:spPr>
          <a:xfrm>
            <a:off x="895849" y="2600114"/>
            <a:ext cx="248083" cy="429808"/>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48"/>
          <p:cNvGrpSpPr/>
          <p:nvPr/>
        </p:nvGrpSpPr>
        <p:grpSpPr>
          <a:xfrm>
            <a:off x="1953431" y="2628589"/>
            <a:ext cx="386943" cy="372647"/>
            <a:chOff x="2583325" y="2972875"/>
            <a:chExt cx="462850" cy="445750"/>
          </a:xfrm>
        </p:grpSpPr>
        <p:sp>
          <p:nvSpPr>
            <p:cNvPr id="4513" name="Google Shape;451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8"/>
          <p:cNvGrpSpPr/>
          <p:nvPr/>
        </p:nvGrpSpPr>
        <p:grpSpPr>
          <a:xfrm>
            <a:off x="2503686" y="2684246"/>
            <a:ext cx="413486" cy="261354"/>
            <a:chOff x="3241525" y="3039450"/>
            <a:chExt cx="494600" cy="312625"/>
          </a:xfrm>
        </p:grpSpPr>
        <p:sp>
          <p:nvSpPr>
            <p:cNvPr id="4516" name="Google Shape;451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8" name="Google Shape;4518;p48"/>
          <p:cNvSpPr/>
          <p:nvPr/>
        </p:nvSpPr>
        <p:spPr>
          <a:xfrm>
            <a:off x="36599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48"/>
          <p:cNvGrpSpPr/>
          <p:nvPr/>
        </p:nvGrpSpPr>
        <p:grpSpPr>
          <a:xfrm>
            <a:off x="4187118" y="2656679"/>
            <a:ext cx="427781" cy="316489"/>
            <a:chOff x="5255200" y="3006475"/>
            <a:chExt cx="511700" cy="378575"/>
          </a:xfrm>
        </p:grpSpPr>
        <p:sp>
          <p:nvSpPr>
            <p:cNvPr id="4520" name="Google Shape;452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48"/>
          <p:cNvGrpSpPr/>
          <p:nvPr/>
        </p:nvGrpSpPr>
        <p:grpSpPr>
          <a:xfrm>
            <a:off x="3100904" y="2638307"/>
            <a:ext cx="346104" cy="353231"/>
            <a:chOff x="3955900" y="2984500"/>
            <a:chExt cx="414000" cy="422525"/>
          </a:xfrm>
        </p:grpSpPr>
        <p:sp>
          <p:nvSpPr>
            <p:cNvPr id="4523" name="Google Shape;452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6" name="Google Shape;4526;p48"/>
          <p:cNvSpPr/>
          <p:nvPr/>
        </p:nvSpPr>
        <p:spPr>
          <a:xfrm>
            <a:off x="2649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8"/>
          <p:cNvSpPr/>
          <p:nvPr/>
        </p:nvSpPr>
        <p:spPr>
          <a:xfrm>
            <a:off x="48299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48"/>
          <p:cNvGrpSpPr/>
          <p:nvPr/>
        </p:nvGrpSpPr>
        <p:grpSpPr>
          <a:xfrm>
            <a:off x="5395849" y="2633187"/>
            <a:ext cx="264427" cy="375719"/>
            <a:chOff x="6701050" y="2978375"/>
            <a:chExt cx="316300" cy="449425"/>
          </a:xfrm>
        </p:grpSpPr>
        <p:sp>
          <p:nvSpPr>
            <p:cNvPr id="4529" name="Google Shape;452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48"/>
          <p:cNvGrpSpPr/>
          <p:nvPr/>
        </p:nvGrpSpPr>
        <p:grpSpPr>
          <a:xfrm>
            <a:off x="831477" y="3251848"/>
            <a:ext cx="376743" cy="253203"/>
            <a:chOff x="1241275" y="3718400"/>
            <a:chExt cx="450650" cy="302875"/>
          </a:xfrm>
        </p:grpSpPr>
        <p:sp>
          <p:nvSpPr>
            <p:cNvPr id="4532" name="Google Shape;453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48"/>
          <p:cNvGrpSpPr/>
          <p:nvPr/>
        </p:nvGrpSpPr>
        <p:grpSpPr>
          <a:xfrm>
            <a:off x="1400124" y="3232453"/>
            <a:ext cx="366502" cy="292495"/>
            <a:chOff x="1921475" y="3695200"/>
            <a:chExt cx="438400" cy="349875"/>
          </a:xfrm>
        </p:grpSpPr>
        <p:sp>
          <p:nvSpPr>
            <p:cNvPr id="4537" name="Google Shape;453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48"/>
          <p:cNvGrpSpPr/>
          <p:nvPr/>
        </p:nvGrpSpPr>
        <p:grpSpPr>
          <a:xfrm>
            <a:off x="1967225" y="3227855"/>
            <a:ext cx="359355" cy="301190"/>
            <a:chOff x="2599825" y="3689700"/>
            <a:chExt cx="429850" cy="360275"/>
          </a:xfrm>
        </p:grpSpPr>
        <p:sp>
          <p:nvSpPr>
            <p:cNvPr id="4541" name="Google Shape;454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48"/>
          <p:cNvGrpSpPr/>
          <p:nvPr/>
        </p:nvGrpSpPr>
        <p:grpSpPr>
          <a:xfrm>
            <a:off x="2548099" y="3196714"/>
            <a:ext cx="324661" cy="338956"/>
            <a:chOff x="3294650" y="3652450"/>
            <a:chExt cx="388350" cy="405450"/>
          </a:xfrm>
        </p:grpSpPr>
        <p:sp>
          <p:nvSpPr>
            <p:cNvPr id="4544" name="Google Shape;454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48"/>
          <p:cNvGrpSpPr/>
          <p:nvPr/>
        </p:nvGrpSpPr>
        <p:grpSpPr>
          <a:xfrm>
            <a:off x="3084581" y="3239600"/>
            <a:ext cx="378750" cy="277698"/>
            <a:chOff x="3936375" y="3703750"/>
            <a:chExt cx="453050" cy="332175"/>
          </a:xfrm>
        </p:grpSpPr>
        <p:sp>
          <p:nvSpPr>
            <p:cNvPr id="4548" name="Google Shape;454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48"/>
          <p:cNvGrpSpPr/>
          <p:nvPr/>
        </p:nvGrpSpPr>
        <p:grpSpPr>
          <a:xfrm>
            <a:off x="3648107" y="3239600"/>
            <a:ext cx="378750" cy="277698"/>
            <a:chOff x="4610450" y="3703750"/>
            <a:chExt cx="453050" cy="332175"/>
          </a:xfrm>
        </p:grpSpPr>
        <p:sp>
          <p:nvSpPr>
            <p:cNvPr id="4554" name="Google Shape;455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48"/>
          <p:cNvGrpSpPr/>
          <p:nvPr/>
        </p:nvGrpSpPr>
        <p:grpSpPr>
          <a:xfrm>
            <a:off x="4224906" y="3211532"/>
            <a:ext cx="352207" cy="333836"/>
            <a:chOff x="5300400" y="3670175"/>
            <a:chExt cx="421300" cy="399325"/>
          </a:xfrm>
        </p:grpSpPr>
        <p:sp>
          <p:nvSpPr>
            <p:cNvPr id="4557" name="Google Shape;455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2" name="Google Shape;4562;p48"/>
          <p:cNvSpPr/>
          <p:nvPr/>
        </p:nvSpPr>
        <p:spPr>
          <a:xfrm>
            <a:off x="47687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3" name="Google Shape;4563;p48"/>
          <p:cNvGrpSpPr/>
          <p:nvPr/>
        </p:nvGrpSpPr>
        <p:grpSpPr>
          <a:xfrm>
            <a:off x="5357059" y="3207435"/>
            <a:ext cx="342008" cy="342028"/>
            <a:chOff x="6654650" y="3665275"/>
            <a:chExt cx="409100" cy="409125"/>
          </a:xfrm>
        </p:grpSpPr>
        <p:sp>
          <p:nvSpPr>
            <p:cNvPr id="4564" name="Google Shape;456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271023" y="3756666"/>
            <a:ext cx="370599" cy="370620"/>
            <a:chOff x="570875" y="4322250"/>
            <a:chExt cx="443300" cy="443325"/>
          </a:xfrm>
        </p:grpSpPr>
        <p:sp>
          <p:nvSpPr>
            <p:cNvPr id="4567" name="Google Shape;456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1" name="Google Shape;4571;p48"/>
          <p:cNvSpPr/>
          <p:nvPr/>
        </p:nvSpPr>
        <p:spPr>
          <a:xfrm>
            <a:off x="8192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48"/>
          <p:cNvGrpSpPr/>
          <p:nvPr/>
        </p:nvGrpSpPr>
        <p:grpSpPr>
          <a:xfrm>
            <a:off x="1448612" y="3729120"/>
            <a:ext cx="269526" cy="425712"/>
            <a:chOff x="1979475" y="4289300"/>
            <a:chExt cx="322400" cy="509225"/>
          </a:xfrm>
        </p:grpSpPr>
        <p:sp>
          <p:nvSpPr>
            <p:cNvPr id="4573" name="Google Shape;457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48"/>
          <p:cNvGrpSpPr/>
          <p:nvPr/>
        </p:nvGrpSpPr>
        <p:grpSpPr>
          <a:xfrm>
            <a:off x="1988146" y="3734721"/>
            <a:ext cx="318014" cy="414510"/>
            <a:chOff x="2624850" y="4296000"/>
            <a:chExt cx="380400" cy="495825"/>
          </a:xfrm>
        </p:grpSpPr>
        <p:sp>
          <p:nvSpPr>
            <p:cNvPr id="4577" name="Google Shape;457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0" name="Google Shape;4580;p48"/>
          <p:cNvSpPr/>
          <p:nvPr/>
        </p:nvSpPr>
        <p:spPr>
          <a:xfrm>
            <a:off x="31041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8"/>
          <p:cNvSpPr/>
          <p:nvPr/>
        </p:nvSpPr>
        <p:spPr>
          <a:xfrm>
            <a:off x="2540554" y="3793571"/>
            <a:ext cx="339959" cy="297093"/>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36661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48"/>
          <p:cNvGrpSpPr/>
          <p:nvPr/>
        </p:nvGrpSpPr>
        <p:grpSpPr>
          <a:xfrm>
            <a:off x="4204486" y="3775560"/>
            <a:ext cx="393045" cy="332833"/>
            <a:chOff x="5275975" y="4344850"/>
            <a:chExt cx="470150" cy="398125"/>
          </a:xfrm>
        </p:grpSpPr>
        <p:sp>
          <p:nvSpPr>
            <p:cNvPr id="4584" name="Google Shape;458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48"/>
          <p:cNvSpPr/>
          <p:nvPr/>
        </p:nvSpPr>
        <p:spPr>
          <a:xfrm>
            <a:off x="47881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48"/>
          <p:cNvGrpSpPr/>
          <p:nvPr/>
        </p:nvGrpSpPr>
        <p:grpSpPr>
          <a:xfrm>
            <a:off x="5346838" y="3748515"/>
            <a:ext cx="362448" cy="386922"/>
            <a:chOff x="6642425" y="4312500"/>
            <a:chExt cx="433550" cy="462825"/>
          </a:xfrm>
        </p:grpSpPr>
        <p:sp>
          <p:nvSpPr>
            <p:cNvPr id="4589" name="Google Shape;458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2" name="Google Shape;4592;p48"/>
          <p:cNvSpPr/>
          <p:nvPr/>
        </p:nvSpPr>
        <p:spPr>
          <a:xfrm>
            <a:off x="2235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3" name="Google Shape;4593;p48"/>
          <p:cNvGrpSpPr/>
          <p:nvPr/>
        </p:nvGrpSpPr>
        <p:grpSpPr>
          <a:xfrm>
            <a:off x="834027" y="4322764"/>
            <a:ext cx="371623" cy="365499"/>
            <a:chOff x="1244325" y="4999400"/>
            <a:chExt cx="444525" cy="437200"/>
          </a:xfrm>
        </p:grpSpPr>
        <p:sp>
          <p:nvSpPr>
            <p:cNvPr id="4594" name="Google Shape;459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48"/>
          <p:cNvGrpSpPr/>
          <p:nvPr/>
        </p:nvGrpSpPr>
        <p:grpSpPr>
          <a:xfrm>
            <a:off x="1430743" y="4311018"/>
            <a:ext cx="305265" cy="388970"/>
            <a:chOff x="1958100" y="4985350"/>
            <a:chExt cx="365150" cy="465275"/>
          </a:xfrm>
        </p:grpSpPr>
        <p:sp>
          <p:nvSpPr>
            <p:cNvPr id="4600" name="Google Shape;460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48"/>
          <p:cNvGrpSpPr/>
          <p:nvPr/>
        </p:nvGrpSpPr>
        <p:grpSpPr>
          <a:xfrm>
            <a:off x="1971802" y="4325815"/>
            <a:ext cx="350200" cy="359877"/>
            <a:chOff x="2605300" y="5003050"/>
            <a:chExt cx="418900" cy="430475"/>
          </a:xfrm>
        </p:grpSpPr>
        <p:sp>
          <p:nvSpPr>
            <p:cNvPr id="4604" name="Google Shape;460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48"/>
          <p:cNvGrpSpPr/>
          <p:nvPr/>
        </p:nvGrpSpPr>
        <p:grpSpPr>
          <a:xfrm>
            <a:off x="2501136" y="4333486"/>
            <a:ext cx="418585" cy="344056"/>
            <a:chOff x="3238475" y="5012225"/>
            <a:chExt cx="500700" cy="411550"/>
          </a:xfrm>
        </p:grpSpPr>
        <p:sp>
          <p:nvSpPr>
            <p:cNvPr id="4608" name="Google Shape;460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48"/>
          <p:cNvGrpSpPr/>
          <p:nvPr/>
        </p:nvGrpSpPr>
        <p:grpSpPr>
          <a:xfrm>
            <a:off x="3607770" y="4296722"/>
            <a:ext cx="459424" cy="417561"/>
            <a:chOff x="4562200" y="4968250"/>
            <a:chExt cx="549550" cy="499475"/>
          </a:xfrm>
        </p:grpSpPr>
        <p:sp>
          <p:nvSpPr>
            <p:cNvPr id="4614" name="Google Shape;461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48"/>
          <p:cNvGrpSpPr/>
          <p:nvPr/>
        </p:nvGrpSpPr>
        <p:grpSpPr>
          <a:xfrm>
            <a:off x="3114698" y="4320214"/>
            <a:ext cx="318516" cy="370076"/>
            <a:chOff x="3972400" y="4996350"/>
            <a:chExt cx="381000" cy="442675"/>
          </a:xfrm>
        </p:grpSpPr>
        <p:sp>
          <p:nvSpPr>
            <p:cNvPr id="4620" name="Google Shape;462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48"/>
          <p:cNvGrpSpPr/>
          <p:nvPr/>
        </p:nvGrpSpPr>
        <p:grpSpPr>
          <a:xfrm>
            <a:off x="4175393" y="4289073"/>
            <a:ext cx="451252" cy="432860"/>
            <a:chOff x="5241175" y="4959100"/>
            <a:chExt cx="539775" cy="517775"/>
          </a:xfrm>
        </p:grpSpPr>
        <p:sp>
          <p:nvSpPr>
            <p:cNvPr id="4623" name="Google Shape;462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9" name="Google Shape;4629;p48"/>
          <p:cNvSpPr/>
          <p:nvPr/>
        </p:nvSpPr>
        <p:spPr>
          <a:xfrm>
            <a:off x="47661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0" name="Google Shape;4630;p48"/>
          <p:cNvGrpSpPr/>
          <p:nvPr/>
        </p:nvGrpSpPr>
        <p:grpSpPr>
          <a:xfrm>
            <a:off x="5382577" y="4353382"/>
            <a:ext cx="289444" cy="332832"/>
            <a:chOff x="6685175" y="5036025"/>
            <a:chExt cx="346225" cy="398125"/>
          </a:xfrm>
        </p:grpSpPr>
        <p:sp>
          <p:nvSpPr>
            <p:cNvPr id="4631" name="Google Shape;463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48"/>
          <p:cNvGrpSpPr/>
          <p:nvPr/>
        </p:nvGrpSpPr>
        <p:grpSpPr>
          <a:xfrm>
            <a:off x="5981318" y="2487199"/>
            <a:ext cx="432570" cy="421334"/>
            <a:chOff x="5926225" y="921350"/>
            <a:chExt cx="517800" cy="504350"/>
          </a:xfrm>
        </p:grpSpPr>
        <p:sp>
          <p:nvSpPr>
            <p:cNvPr id="4637" name="Google Shape;463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638" name="Google Shape;463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639" name="Google Shape;4639;p48"/>
          <p:cNvSpPr/>
          <p:nvPr/>
        </p:nvSpPr>
        <p:spPr>
          <a:xfrm>
            <a:off x="6172538" y="2723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48"/>
          <p:cNvGrpSpPr/>
          <p:nvPr/>
        </p:nvGrpSpPr>
        <p:grpSpPr>
          <a:xfrm>
            <a:off x="6863605" y="2466579"/>
            <a:ext cx="432570" cy="421334"/>
            <a:chOff x="5926225" y="921350"/>
            <a:chExt cx="517800" cy="504350"/>
          </a:xfrm>
        </p:grpSpPr>
        <p:sp>
          <p:nvSpPr>
            <p:cNvPr id="4641" name="Google Shape;464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3" name="Google Shape;4643;p48"/>
          <p:cNvSpPr/>
          <p:nvPr/>
        </p:nvSpPr>
        <p:spPr>
          <a:xfrm>
            <a:off x="7057526" y="2702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48"/>
          <p:cNvGrpSpPr/>
          <p:nvPr/>
        </p:nvGrpSpPr>
        <p:grpSpPr>
          <a:xfrm>
            <a:off x="5981585" y="3215621"/>
            <a:ext cx="1075937" cy="1047989"/>
            <a:chOff x="5926225" y="921350"/>
            <a:chExt cx="517800" cy="504350"/>
          </a:xfrm>
        </p:grpSpPr>
        <p:sp>
          <p:nvSpPr>
            <p:cNvPr id="4645" name="Google Shape;464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w="2857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w="2857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7" name="Google Shape;4647;p48"/>
          <p:cNvSpPr/>
          <p:nvPr/>
        </p:nvSpPr>
        <p:spPr>
          <a:xfrm>
            <a:off x="6461198" y="3802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B87A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txBox="1"/>
          <p:nvPr/>
        </p:nvSpPr>
        <p:spPr>
          <a:xfrm>
            <a:off x="5867575" y="312075"/>
            <a:ext cx="17919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003B55"/>
                </a:solidFill>
                <a:latin typeface="Titillium Web"/>
                <a:ea typeface="Titillium Web"/>
                <a:cs typeface="Titillium Web"/>
                <a:sym typeface="Titillium Web"/>
              </a:rPr>
              <a:t>SlidesCarnival icons are editable shapes</a:t>
            </a:r>
            <a:r>
              <a:rPr lang="en" sz="900">
                <a:solidFill>
                  <a:srgbClr val="003B55"/>
                </a:solidFill>
                <a:latin typeface="Titillium Web"/>
                <a:ea typeface="Titillium Web"/>
                <a:cs typeface="Titillium Web"/>
                <a:sym typeface="Titillium Web"/>
              </a:rPr>
              <a:t>. </a:t>
            </a: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Clr>
                <a:schemeClr val="dk1"/>
              </a:buClr>
              <a:buSzPts val="1100"/>
              <a:buFont typeface="Arial"/>
              <a:buNone/>
            </a:pP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Clr>
                <a:schemeClr val="dk1"/>
              </a:buClr>
              <a:buSzPts val="1100"/>
              <a:buFont typeface="Arial"/>
              <a:buNone/>
            </a:pPr>
            <a:r>
              <a:rPr lang="en" sz="900">
                <a:solidFill>
                  <a:srgbClr val="003B55"/>
                </a:solidFill>
                <a:latin typeface="Titillium Web"/>
                <a:ea typeface="Titillium Web"/>
                <a:cs typeface="Titillium Web"/>
                <a:sym typeface="Titillium Web"/>
              </a:rPr>
              <a:t>This means that you can:</a:t>
            </a:r>
            <a:endParaRPr sz="900">
              <a:solidFill>
                <a:srgbClr val="003B55"/>
              </a:solidFill>
              <a:latin typeface="Titillium Web"/>
              <a:ea typeface="Titillium Web"/>
              <a:cs typeface="Titillium Web"/>
              <a:sym typeface="Titillium Web"/>
            </a:endParaRPr>
          </a:p>
          <a:p>
            <a:pPr marL="457200" lvl="0" indent="-285750" algn="l" rtl="0">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Resize them without losing quality.</a:t>
            </a:r>
            <a:endParaRPr sz="900">
              <a:solidFill>
                <a:srgbClr val="003B55"/>
              </a:solidFill>
              <a:latin typeface="Titillium Web"/>
              <a:ea typeface="Titillium Web"/>
              <a:cs typeface="Titillium Web"/>
              <a:sym typeface="Titillium Web"/>
            </a:endParaRPr>
          </a:p>
          <a:p>
            <a:pPr marL="457200" lvl="0" indent="-285750" algn="l" rtl="0">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fill color and opacity.</a:t>
            </a:r>
            <a:endParaRPr sz="900">
              <a:solidFill>
                <a:srgbClr val="003B55"/>
              </a:solidFill>
              <a:latin typeface="Titillium Web"/>
              <a:ea typeface="Titillium Web"/>
              <a:cs typeface="Titillium Web"/>
              <a:sym typeface="Titillium Web"/>
            </a:endParaRPr>
          </a:p>
          <a:p>
            <a:pPr marL="457200" lvl="0" indent="-285750" algn="l" rtl="0">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line color, width and style.</a:t>
            </a: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None/>
            </a:pP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None/>
            </a:pPr>
            <a:r>
              <a:rPr lang="en" sz="900">
                <a:solidFill>
                  <a:srgbClr val="003B55"/>
                </a:solidFill>
                <a:latin typeface="Titillium Web"/>
                <a:ea typeface="Titillium Web"/>
                <a:cs typeface="Titillium Web"/>
                <a:sym typeface="Titillium Web"/>
              </a:rPr>
              <a:t>Isn’t that nice? :)</a:t>
            </a: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None/>
            </a:pP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None/>
            </a:pPr>
            <a:r>
              <a:rPr lang="en" sz="900">
                <a:solidFill>
                  <a:srgbClr val="003B55"/>
                </a:solidFill>
                <a:latin typeface="Titillium Web"/>
                <a:ea typeface="Titillium Web"/>
                <a:cs typeface="Titillium Web"/>
                <a:sym typeface="Titillium Web"/>
              </a:rPr>
              <a:t>Examples:</a:t>
            </a: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Clr>
                <a:schemeClr val="dk1"/>
              </a:buClr>
              <a:buSzPts val="1100"/>
              <a:buFont typeface="Arial"/>
              <a:buNone/>
            </a:pPr>
            <a:endParaRPr sz="900">
              <a:solidFill>
                <a:srgbClr val="003B55"/>
              </a:solidFill>
              <a:latin typeface="Titillium Web"/>
              <a:ea typeface="Titillium Web"/>
              <a:cs typeface="Titillium Web"/>
              <a:sym typeface="Titillium Web"/>
            </a:endParaRPr>
          </a:p>
          <a:p>
            <a:pPr marL="0" lvl="0" indent="0" algn="l" rtl="0">
              <a:spcBef>
                <a:spcPts val="0"/>
              </a:spcBef>
              <a:spcAft>
                <a:spcPts val="0"/>
              </a:spcAft>
              <a:buNone/>
            </a:pPr>
            <a:endParaRPr sz="900">
              <a:solidFill>
                <a:srgbClr val="003B55"/>
              </a:solidFill>
              <a:latin typeface="Titillium Web"/>
              <a:ea typeface="Titillium Web"/>
              <a:cs typeface="Titillium Web"/>
              <a:sym typeface="Titillium Web"/>
            </a:endParaRPr>
          </a:p>
        </p:txBody>
      </p:sp>
      <p:sp>
        <p:nvSpPr>
          <p:cNvPr id="4649" name="Google Shape;4649;p4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77</a:t>
            </a:fld>
            <a:endParaRPr/>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4653"/>
        <p:cNvGrpSpPr/>
        <p:nvPr/>
      </p:nvGrpSpPr>
      <p:grpSpPr>
        <a:xfrm>
          <a:off x="0" y="0"/>
          <a:ext cx="0" cy="0"/>
          <a:chOff x="0" y="0"/>
          <a:chExt cx="0" cy="0"/>
        </a:xfrm>
      </p:grpSpPr>
      <p:grpSp>
        <p:nvGrpSpPr>
          <p:cNvPr id="4654" name="Google Shape;4654;p49"/>
          <p:cNvGrpSpPr/>
          <p:nvPr/>
        </p:nvGrpSpPr>
        <p:grpSpPr>
          <a:xfrm>
            <a:off x="2906488" y="1473927"/>
            <a:ext cx="445718" cy="445753"/>
            <a:chOff x="3706812" y="1035050"/>
            <a:chExt cx="4792662" cy="4787899"/>
          </a:xfrm>
        </p:grpSpPr>
        <p:sp>
          <p:nvSpPr>
            <p:cNvPr id="4655" name="Google Shape;465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56" name="Google Shape;465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57" name="Google Shape;465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58" name="Google Shape;465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59" name="Google Shape;465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0" name="Google Shape;466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61" name="Google Shape;4661;p49"/>
          <p:cNvGrpSpPr/>
          <p:nvPr/>
        </p:nvGrpSpPr>
        <p:grpSpPr>
          <a:xfrm>
            <a:off x="1626993" y="1473957"/>
            <a:ext cx="443331" cy="445437"/>
            <a:chOff x="1400175" y="1220787"/>
            <a:chExt cx="4473575" cy="4476750"/>
          </a:xfrm>
        </p:grpSpPr>
        <p:sp>
          <p:nvSpPr>
            <p:cNvPr id="4662" name="Google Shape;466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3" name="Google Shape;466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4" name="Google Shape;466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5" name="Google Shape;466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66" name="Google Shape;4666;p49"/>
          <p:cNvGrpSpPr/>
          <p:nvPr/>
        </p:nvGrpSpPr>
        <p:grpSpPr>
          <a:xfrm>
            <a:off x="985646" y="1473971"/>
            <a:ext cx="446045" cy="445465"/>
            <a:chOff x="1649412" y="927100"/>
            <a:chExt cx="5011737" cy="5016500"/>
          </a:xfrm>
        </p:grpSpPr>
        <p:sp>
          <p:nvSpPr>
            <p:cNvPr id="4667" name="Google Shape;466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8" name="Google Shape;466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69" name="Google Shape;466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70" name="Google Shape;4670;p49"/>
          <p:cNvGrpSpPr/>
          <p:nvPr/>
        </p:nvGrpSpPr>
        <p:grpSpPr>
          <a:xfrm>
            <a:off x="2265997" y="1474224"/>
            <a:ext cx="444870" cy="445286"/>
            <a:chOff x="1301750" y="920750"/>
            <a:chExt cx="5095875" cy="5100637"/>
          </a:xfrm>
        </p:grpSpPr>
        <p:sp>
          <p:nvSpPr>
            <p:cNvPr id="4671" name="Google Shape;467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2" name="Google Shape;467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3" name="Google Shape;467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4" name="Google Shape;467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5" name="Google Shape;467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76" name="Google Shape;4676;p49"/>
          <p:cNvGrpSpPr/>
          <p:nvPr/>
        </p:nvGrpSpPr>
        <p:grpSpPr>
          <a:xfrm>
            <a:off x="4189170" y="1474133"/>
            <a:ext cx="445621" cy="445591"/>
            <a:chOff x="5732756" y="2682276"/>
            <a:chExt cx="719905" cy="719856"/>
          </a:xfrm>
        </p:grpSpPr>
        <p:sp>
          <p:nvSpPr>
            <p:cNvPr id="4677" name="Google Shape;467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8" name="Google Shape;467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79" name="Google Shape;467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80" name="Google Shape;4680;p49"/>
          <p:cNvGrpSpPr/>
          <p:nvPr/>
        </p:nvGrpSpPr>
        <p:grpSpPr>
          <a:xfrm>
            <a:off x="4830487" y="1474127"/>
            <a:ext cx="445627" cy="445604"/>
            <a:chOff x="6768809" y="2682265"/>
            <a:chExt cx="719915" cy="719877"/>
          </a:xfrm>
        </p:grpSpPr>
        <p:sp>
          <p:nvSpPr>
            <p:cNvPr id="4681" name="Google Shape;468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2" name="Google Shape;468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3" name="Google Shape;468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4" name="Google Shape;468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85" name="Google Shape;4685;p49"/>
          <p:cNvGrpSpPr/>
          <p:nvPr/>
        </p:nvGrpSpPr>
        <p:grpSpPr>
          <a:xfrm>
            <a:off x="5471809" y="1474156"/>
            <a:ext cx="445753" cy="445545"/>
            <a:chOff x="7804870" y="2682313"/>
            <a:chExt cx="720118" cy="719782"/>
          </a:xfrm>
        </p:grpSpPr>
        <p:sp>
          <p:nvSpPr>
            <p:cNvPr id="4686" name="Google Shape;468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7" name="Google Shape;468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8" name="Google Shape;468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89" name="Google Shape;468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0" name="Google Shape;469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91" name="Google Shape;4691;p49"/>
          <p:cNvGrpSpPr/>
          <p:nvPr/>
        </p:nvGrpSpPr>
        <p:grpSpPr>
          <a:xfrm>
            <a:off x="6113257" y="1473925"/>
            <a:ext cx="446293" cy="446006"/>
            <a:chOff x="8841135" y="2681940"/>
            <a:chExt cx="720990" cy="720527"/>
          </a:xfrm>
        </p:grpSpPr>
        <p:sp>
          <p:nvSpPr>
            <p:cNvPr id="4692" name="Google Shape;469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3" name="Google Shape;469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4" name="Google Shape;469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5" name="Google Shape;469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6" name="Google Shape;469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97" name="Google Shape;469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698" name="Google Shape;4698;p49"/>
          <p:cNvGrpSpPr/>
          <p:nvPr/>
        </p:nvGrpSpPr>
        <p:grpSpPr>
          <a:xfrm>
            <a:off x="3547255" y="1473857"/>
            <a:ext cx="445260" cy="445260"/>
            <a:chOff x="4103687" y="1439862"/>
            <a:chExt cx="3986212" cy="3986211"/>
          </a:xfrm>
        </p:grpSpPr>
        <p:sp>
          <p:nvSpPr>
            <p:cNvPr id="4699" name="Google Shape;469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0" name="Google Shape;470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01" name="Google Shape;4701;p49"/>
          <p:cNvGrpSpPr/>
          <p:nvPr/>
        </p:nvGrpSpPr>
        <p:grpSpPr>
          <a:xfrm>
            <a:off x="6755245" y="1474161"/>
            <a:ext cx="445803" cy="445535"/>
            <a:chOff x="9878272" y="2682320"/>
            <a:chExt cx="720199" cy="719767"/>
          </a:xfrm>
        </p:grpSpPr>
        <p:sp>
          <p:nvSpPr>
            <p:cNvPr id="4702" name="Google Shape;470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3" name="Google Shape;470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4" name="Google Shape;470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05" name="Google Shape;4705;p49"/>
          <p:cNvGrpSpPr/>
          <p:nvPr/>
        </p:nvGrpSpPr>
        <p:grpSpPr>
          <a:xfrm>
            <a:off x="7396743" y="1474078"/>
            <a:ext cx="445700" cy="445701"/>
            <a:chOff x="10914618" y="2682187"/>
            <a:chExt cx="720033" cy="720033"/>
          </a:xfrm>
        </p:grpSpPr>
        <p:sp>
          <p:nvSpPr>
            <p:cNvPr id="4706" name="Google Shape;470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7" name="Google Shape;470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8" name="Google Shape;470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09" name="Google Shape;470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0" name="Google Shape;471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1" name="Google Shape;471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12" name="Google Shape;4712;p49"/>
          <p:cNvGrpSpPr/>
          <p:nvPr/>
        </p:nvGrpSpPr>
        <p:grpSpPr>
          <a:xfrm>
            <a:off x="1620264" y="766857"/>
            <a:ext cx="361521" cy="445816"/>
            <a:chOff x="1582665" y="1011072"/>
            <a:chExt cx="584040" cy="720220"/>
          </a:xfrm>
        </p:grpSpPr>
        <p:sp>
          <p:nvSpPr>
            <p:cNvPr id="4713" name="Google Shape;471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4" name="Google Shape;471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5" name="Google Shape;471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6" name="Google Shape;471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17" name="Google Shape;471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18" name="Google Shape;4718;p49"/>
          <p:cNvGrpSpPr/>
          <p:nvPr/>
        </p:nvGrpSpPr>
        <p:grpSpPr>
          <a:xfrm>
            <a:off x="2221648" y="766878"/>
            <a:ext cx="379481" cy="445796"/>
            <a:chOff x="2554206" y="1011105"/>
            <a:chExt cx="613055" cy="720187"/>
          </a:xfrm>
        </p:grpSpPr>
        <p:sp>
          <p:nvSpPr>
            <p:cNvPr id="4719" name="Google Shape;471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0" name="Google Shape;472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1" name="Google Shape;472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22" name="Google Shape;4722;p49"/>
          <p:cNvGrpSpPr/>
          <p:nvPr/>
        </p:nvGrpSpPr>
        <p:grpSpPr>
          <a:xfrm>
            <a:off x="6769823" y="721218"/>
            <a:ext cx="460705" cy="491455"/>
            <a:chOff x="9901824" y="937343"/>
            <a:chExt cx="744273" cy="793950"/>
          </a:xfrm>
        </p:grpSpPr>
        <p:grpSp>
          <p:nvGrpSpPr>
            <p:cNvPr id="4723" name="Google Shape;4723;p49"/>
            <p:cNvGrpSpPr/>
            <p:nvPr/>
          </p:nvGrpSpPr>
          <p:grpSpPr>
            <a:xfrm>
              <a:off x="9901824" y="937343"/>
              <a:ext cx="744273" cy="793950"/>
              <a:chOff x="9901824" y="937343"/>
              <a:chExt cx="744273" cy="793950"/>
            </a:xfrm>
          </p:grpSpPr>
          <p:sp>
            <p:nvSpPr>
              <p:cNvPr id="4724" name="Google Shape;472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5" name="Google Shape;472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6" name="Google Shape;472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7" name="Google Shape;472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8" name="Google Shape;472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29" name="Google Shape;472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0" name="Google Shape;473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1" name="Google Shape;473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2" name="Google Shape;473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3" name="Google Shape;473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734" name="Google Shape;473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5" name="Google Shape;473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6" name="Google Shape;473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7" name="Google Shape;473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8" name="Google Shape;473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39" name="Google Shape;473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40" name="Google Shape;4740;p49"/>
          <p:cNvGrpSpPr/>
          <p:nvPr/>
        </p:nvGrpSpPr>
        <p:grpSpPr>
          <a:xfrm>
            <a:off x="2840992" y="767044"/>
            <a:ext cx="369868" cy="445629"/>
            <a:chOff x="3554761" y="1011374"/>
            <a:chExt cx="597525" cy="719918"/>
          </a:xfrm>
        </p:grpSpPr>
        <p:sp>
          <p:nvSpPr>
            <p:cNvPr id="4741" name="Google Shape;474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2" name="Google Shape;474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3" name="Google Shape;474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4" name="Google Shape;474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45" name="Google Shape;4745;p49"/>
          <p:cNvGrpSpPr/>
          <p:nvPr/>
        </p:nvGrpSpPr>
        <p:grpSpPr>
          <a:xfrm>
            <a:off x="3450722" y="766832"/>
            <a:ext cx="370755" cy="445841"/>
            <a:chOff x="4539787" y="1011032"/>
            <a:chExt cx="598958" cy="720261"/>
          </a:xfrm>
        </p:grpSpPr>
        <p:sp>
          <p:nvSpPr>
            <p:cNvPr id="4746" name="Google Shape;474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7" name="Google Shape;474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8" name="Google Shape;474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49" name="Google Shape;474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0" name="Google Shape;475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51" name="Google Shape;4751;p49"/>
          <p:cNvGrpSpPr/>
          <p:nvPr/>
        </p:nvGrpSpPr>
        <p:grpSpPr>
          <a:xfrm>
            <a:off x="4061340" y="766940"/>
            <a:ext cx="366917" cy="445733"/>
            <a:chOff x="5526246" y="1011207"/>
            <a:chExt cx="592758" cy="720086"/>
          </a:xfrm>
        </p:grpSpPr>
        <p:sp>
          <p:nvSpPr>
            <p:cNvPr id="4752" name="Google Shape;475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3" name="Google Shape;475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4" name="Google Shape;475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5" name="Google Shape;475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6" name="Google Shape;475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57" name="Google Shape;475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58" name="Google Shape;4758;p49"/>
          <p:cNvGrpSpPr/>
          <p:nvPr/>
        </p:nvGrpSpPr>
        <p:grpSpPr>
          <a:xfrm>
            <a:off x="1016108" y="766934"/>
            <a:ext cx="364294" cy="445740"/>
            <a:chOff x="606645" y="1011196"/>
            <a:chExt cx="588520" cy="720096"/>
          </a:xfrm>
        </p:grpSpPr>
        <p:sp>
          <p:nvSpPr>
            <p:cNvPr id="4759" name="Google Shape;475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60" name="Google Shape;476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61" name="Google Shape;476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62" name="Google Shape;476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763" name="Google Shape;4763;p49"/>
          <p:cNvGrpSpPr/>
          <p:nvPr/>
        </p:nvGrpSpPr>
        <p:grpSpPr>
          <a:xfrm>
            <a:off x="7470391" y="766911"/>
            <a:ext cx="298405" cy="445762"/>
            <a:chOff x="11033597" y="1011159"/>
            <a:chExt cx="482075" cy="720133"/>
          </a:xfrm>
        </p:grpSpPr>
        <p:sp>
          <p:nvSpPr>
            <p:cNvPr id="4764" name="Google Shape;476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765" name="Google Shape;476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766" name="Google Shape;476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767" name="Google Shape;476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768" name="Google Shape;4768;p49"/>
          <p:cNvGrpSpPr/>
          <p:nvPr/>
        </p:nvGrpSpPr>
        <p:grpSpPr>
          <a:xfrm>
            <a:off x="6069256" y="721218"/>
            <a:ext cx="460705" cy="491455"/>
            <a:chOff x="8770051" y="937343"/>
            <a:chExt cx="744273" cy="793950"/>
          </a:xfrm>
        </p:grpSpPr>
        <p:sp>
          <p:nvSpPr>
            <p:cNvPr id="4769" name="Google Shape;476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0" name="Google Shape;477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1" name="Google Shape;477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2" name="Google Shape;477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3" name="Google Shape;477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774" name="Google Shape;4774;p49"/>
            <p:cNvGrpSpPr/>
            <p:nvPr/>
          </p:nvGrpSpPr>
          <p:grpSpPr>
            <a:xfrm>
              <a:off x="8770051" y="937343"/>
              <a:ext cx="744273" cy="793950"/>
              <a:chOff x="6565437" y="1588001"/>
              <a:chExt cx="744273" cy="793950"/>
            </a:xfrm>
          </p:grpSpPr>
          <p:sp>
            <p:nvSpPr>
              <p:cNvPr id="4775" name="Google Shape;477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76" name="Google Shape;477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77" name="Google Shape;477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78" name="Google Shape;477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79" name="Google Shape;477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80" name="Google Shape;478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81" name="Google Shape;478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82" name="Google Shape;478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83" name="Google Shape;478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84" name="Google Shape;478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4785" name="Google Shape;4785;p49"/>
          <p:cNvGrpSpPr/>
          <p:nvPr/>
        </p:nvGrpSpPr>
        <p:grpSpPr>
          <a:xfrm>
            <a:off x="4668120" y="721218"/>
            <a:ext cx="460705" cy="491455"/>
            <a:chOff x="6506504" y="937343"/>
            <a:chExt cx="744273" cy="793950"/>
          </a:xfrm>
        </p:grpSpPr>
        <p:sp>
          <p:nvSpPr>
            <p:cNvPr id="4786" name="Google Shape;478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7" name="Google Shape;478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8" name="Google Shape;478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789" name="Google Shape;4789;p49"/>
            <p:cNvGrpSpPr/>
            <p:nvPr/>
          </p:nvGrpSpPr>
          <p:grpSpPr>
            <a:xfrm>
              <a:off x="6506504" y="937343"/>
              <a:ext cx="744273" cy="793950"/>
              <a:chOff x="6565437" y="1588001"/>
              <a:chExt cx="744273" cy="793950"/>
            </a:xfrm>
          </p:grpSpPr>
          <p:sp>
            <p:nvSpPr>
              <p:cNvPr id="4790" name="Google Shape;479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1" name="Google Shape;479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2" name="Google Shape;479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3" name="Google Shape;479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4" name="Google Shape;479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5" name="Google Shape;479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6" name="Google Shape;479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7" name="Google Shape;479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8" name="Google Shape;479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99" name="Google Shape;479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4800" name="Google Shape;4800;p49"/>
          <p:cNvGrpSpPr/>
          <p:nvPr/>
        </p:nvGrpSpPr>
        <p:grpSpPr>
          <a:xfrm>
            <a:off x="5368688" y="721218"/>
            <a:ext cx="460705" cy="491455"/>
            <a:chOff x="7638277" y="937343"/>
            <a:chExt cx="744273" cy="793950"/>
          </a:xfrm>
        </p:grpSpPr>
        <p:sp>
          <p:nvSpPr>
            <p:cNvPr id="4801" name="Google Shape;480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2" name="Google Shape;480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3" name="Google Shape;480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4" name="Google Shape;480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805" name="Google Shape;4805;p49"/>
            <p:cNvGrpSpPr/>
            <p:nvPr/>
          </p:nvGrpSpPr>
          <p:grpSpPr>
            <a:xfrm>
              <a:off x="7638277" y="937343"/>
              <a:ext cx="744273" cy="793950"/>
              <a:chOff x="6565437" y="1588001"/>
              <a:chExt cx="744273" cy="793950"/>
            </a:xfrm>
          </p:grpSpPr>
          <p:sp>
            <p:nvSpPr>
              <p:cNvPr id="4806" name="Google Shape;480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07" name="Google Shape;480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08" name="Google Shape;480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09" name="Google Shape;480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0" name="Google Shape;481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1" name="Google Shape;481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2" name="Google Shape;481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3" name="Google Shape;481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4" name="Google Shape;481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5" name="Google Shape;481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4816" name="Google Shape;4816;p49"/>
          <p:cNvGrpSpPr/>
          <p:nvPr/>
        </p:nvGrpSpPr>
        <p:grpSpPr>
          <a:xfrm>
            <a:off x="2908798" y="2910773"/>
            <a:ext cx="445779" cy="400764"/>
            <a:chOff x="3778727" y="4460423"/>
            <a:chExt cx="720160" cy="647438"/>
          </a:xfrm>
        </p:grpSpPr>
        <p:sp>
          <p:nvSpPr>
            <p:cNvPr id="4817" name="Google Shape;481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8" name="Google Shape;481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19" name="Google Shape;481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0" name="Google Shape;482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1" name="Google Shape;482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2" name="Google Shape;482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3" name="Google Shape;482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24" name="Google Shape;4824;p49"/>
          <p:cNvGrpSpPr/>
          <p:nvPr/>
        </p:nvGrpSpPr>
        <p:grpSpPr>
          <a:xfrm>
            <a:off x="985683" y="2895848"/>
            <a:ext cx="445680" cy="430613"/>
            <a:chOff x="557494" y="4436312"/>
            <a:chExt cx="720000" cy="695660"/>
          </a:xfrm>
        </p:grpSpPr>
        <p:sp>
          <p:nvSpPr>
            <p:cNvPr id="4825" name="Google Shape;482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6" name="Google Shape;482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7" name="Google Shape;482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28" name="Google Shape;482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29" name="Google Shape;4829;p49"/>
          <p:cNvGrpSpPr/>
          <p:nvPr/>
        </p:nvGrpSpPr>
        <p:grpSpPr>
          <a:xfrm>
            <a:off x="4190905" y="2888259"/>
            <a:ext cx="445833" cy="445792"/>
            <a:chOff x="5926265" y="4424051"/>
            <a:chExt cx="720246" cy="720181"/>
          </a:xfrm>
        </p:grpSpPr>
        <p:sp>
          <p:nvSpPr>
            <p:cNvPr id="4830" name="Google Shape;483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1" name="Google Shape;483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2" name="Google Shape;483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3" name="Google Shape;483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34" name="Google Shape;4834;p49"/>
          <p:cNvGrpSpPr/>
          <p:nvPr/>
        </p:nvGrpSpPr>
        <p:grpSpPr>
          <a:xfrm>
            <a:off x="1626666" y="2907813"/>
            <a:ext cx="445680" cy="406684"/>
            <a:chOff x="1631150" y="4455641"/>
            <a:chExt cx="720000" cy="657002"/>
          </a:xfrm>
        </p:grpSpPr>
        <p:sp>
          <p:nvSpPr>
            <p:cNvPr id="4835" name="Google Shape;483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6" name="Google Shape;483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7" name="Google Shape;483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8" name="Google Shape;483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39" name="Google Shape;483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40" name="Google Shape;4840;p49"/>
          <p:cNvGrpSpPr/>
          <p:nvPr/>
        </p:nvGrpSpPr>
        <p:grpSpPr>
          <a:xfrm>
            <a:off x="2267695" y="2907229"/>
            <a:ext cx="445680" cy="407853"/>
            <a:chOff x="2704878" y="4454697"/>
            <a:chExt cx="720000" cy="658889"/>
          </a:xfrm>
        </p:grpSpPr>
        <p:sp>
          <p:nvSpPr>
            <p:cNvPr id="4841" name="Google Shape;484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42" name="Google Shape;484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43" name="Google Shape;484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44" name="Google Shape;484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45" name="Google Shape;484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46" name="Google Shape;484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47" name="Google Shape;4847;p49"/>
          <p:cNvGrpSpPr/>
          <p:nvPr/>
        </p:nvGrpSpPr>
        <p:grpSpPr>
          <a:xfrm>
            <a:off x="3549966" y="2909187"/>
            <a:ext cx="445549" cy="403935"/>
            <a:chOff x="4852681" y="4457861"/>
            <a:chExt cx="719788" cy="652561"/>
          </a:xfrm>
        </p:grpSpPr>
        <p:sp>
          <p:nvSpPr>
            <p:cNvPr id="4848" name="Google Shape;484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49" name="Google Shape;484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0" name="Google Shape;485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851" name="Google Shape;4851;p49"/>
          <p:cNvGrpSpPr/>
          <p:nvPr/>
        </p:nvGrpSpPr>
        <p:grpSpPr>
          <a:xfrm>
            <a:off x="4832127" y="2899624"/>
            <a:ext cx="445818" cy="423063"/>
            <a:chOff x="7000306" y="4442411"/>
            <a:chExt cx="720224" cy="683463"/>
          </a:xfrm>
        </p:grpSpPr>
        <p:sp>
          <p:nvSpPr>
            <p:cNvPr id="4852" name="Google Shape;485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3" name="Google Shape;485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4" name="Google Shape;485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5" name="Google Shape;485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6" name="Google Shape;485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857" name="Google Shape;4857;p49"/>
          <p:cNvGrpSpPr/>
          <p:nvPr/>
        </p:nvGrpSpPr>
        <p:grpSpPr>
          <a:xfrm>
            <a:off x="5473335" y="2897421"/>
            <a:ext cx="445779" cy="427468"/>
            <a:chOff x="8074325" y="4438852"/>
            <a:chExt cx="720160" cy="690579"/>
          </a:xfrm>
        </p:grpSpPr>
        <p:sp>
          <p:nvSpPr>
            <p:cNvPr id="4858" name="Google Shape;485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59" name="Google Shape;485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60" name="Google Shape;486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61" name="Google Shape;486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62" name="Google Shape;486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863" name="Google Shape;486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864" name="Google Shape;4864;p49"/>
          <p:cNvGrpSpPr/>
          <p:nvPr/>
        </p:nvGrpSpPr>
        <p:grpSpPr>
          <a:xfrm>
            <a:off x="6755680" y="2911370"/>
            <a:ext cx="445629" cy="399565"/>
            <a:chOff x="9878975" y="4425243"/>
            <a:chExt cx="719918" cy="645502"/>
          </a:xfrm>
        </p:grpSpPr>
        <p:sp>
          <p:nvSpPr>
            <p:cNvPr id="4865" name="Google Shape;486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66" name="Google Shape;486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67" name="Google Shape;486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68" name="Google Shape;4868;p49"/>
          <p:cNvGrpSpPr/>
          <p:nvPr/>
        </p:nvGrpSpPr>
        <p:grpSpPr>
          <a:xfrm>
            <a:off x="7396697" y="2900171"/>
            <a:ext cx="445785" cy="421964"/>
            <a:chOff x="10914544" y="4407150"/>
            <a:chExt cx="720170" cy="681687"/>
          </a:xfrm>
        </p:grpSpPr>
        <p:sp>
          <p:nvSpPr>
            <p:cNvPr id="4869" name="Google Shape;486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0" name="Google Shape;487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1" name="Google Shape;487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2" name="Google Shape;487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73" name="Google Shape;4873;p49"/>
          <p:cNvGrpSpPr/>
          <p:nvPr/>
        </p:nvGrpSpPr>
        <p:grpSpPr>
          <a:xfrm>
            <a:off x="6114487" y="2908285"/>
            <a:ext cx="445805" cy="405735"/>
            <a:chOff x="8843122" y="4420259"/>
            <a:chExt cx="720202" cy="655469"/>
          </a:xfrm>
        </p:grpSpPr>
        <p:sp>
          <p:nvSpPr>
            <p:cNvPr id="4874" name="Google Shape;487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5" name="Google Shape;487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6" name="Google Shape;487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7" name="Google Shape;487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8" name="Google Shape;487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9" name="Google Shape;487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80" name="Google Shape;4880;p49"/>
          <p:cNvGrpSpPr/>
          <p:nvPr/>
        </p:nvGrpSpPr>
        <p:grpSpPr>
          <a:xfrm>
            <a:off x="2917357" y="2206847"/>
            <a:ext cx="445812" cy="394518"/>
            <a:chOff x="1510757" y="3225422"/>
            <a:chExt cx="720214" cy="637347"/>
          </a:xfrm>
        </p:grpSpPr>
        <p:sp>
          <p:nvSpPr>
            <p:cNvPr id="4881" name="Google Shape;488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2" name="Google Shape;488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3" name="Google Shape;488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4" name="Google Shape;488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5" name="Google Shape;488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6" name="Google Shape;488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7" name="Google Shape;488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88" name="Google Shape;4888;p49"/>
          <p:cNvGrpSpPr/>
          <p:nvPr/>
        </p:nvGrpSpPr>
        <p:grpSpPr>
          <a:xfrm>
            <a:off x="3608748" y="2224367"/>
            <a:ext cx="445767" cy="359478"/>
            <a:chOff x="2595501" y="3253725"/>
            <a:chExt cx="720141" cy="580739"/>
          </a:xfrm>
        </p:grpSpPr>
        <p:sp>
          <p:nvSpPr>
            <p:cNvPr id="4889" name="Google Shape;488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0" name="Google Shape;489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1" name="Google Shape;489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2" name="Google Shape;489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93" name="Google Shape;4893;p49"/>
          <p:cNvGrpSpPr/>
          <p:nvPr/>
        </p:nvGrpSpPr>
        <p:grpSpPr>
          <a:xfrm>
            <a:off x="4991419" y="2181335"/>
            <a:ext cx="443879" cy="445541"/>
            <a:chOff x="4764809" y="3184208"/>
            <a:chExt cx="717090" cy="719775"/>
          </a:xfrm>
        </p:grpSpPr>
        <p:sp>
          <p:nvSpPr>
            <p:cNvPr id="4894" name="Google Shape;489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5" name="Google Shape;489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6" name="Google Shape;489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897" name="Google Shape;4897;p49"/>
          <p:cNvGrpSpPr/>
          <p:nvPr/>
        </p:nvGrpSpPr>
        <p:grpSpPr>
          <a:xfrm>
            <a:off x="4300095" y="2210300"/>
            <a:ext cx="445746" cy="387612"/>
            <a:chOff x="3680173" y="3231000"/>
            <a:chExt cx="720106" cy="626190"/>
          </a:xfrm>
        </p:grpSpPr>
        <p:sp>
          <p:nvSpPr>
            <p:cNvPr id="4898" name="Google Shape;489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9" name="Google Shape;489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0" name="Google Shape;490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01" name="Google Shape;4901;p49"/>
          <p:cNvGrpSpPr/>
          <p:nvPr/>
        </p:nvGrpSpPr>
        <p:grpSpPr>
          <a:xfrm>
            <a:off x="6372182" y="2181296"/>
            <a:ext cx="443283" cy="445620"/>
            <a:chOff x="6931035" y="3184144"/>
            <a:chExt cx="716128" cy="719903"/>
          </a:xfrm>
        </p:grpSpPr>
        <p:sp>
          <p:nvSpPr>
            <p:cNvPr id="4902" name="Google Shape;490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3" name="Google Shape;490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4" name="Google Shape;490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5" name="Google Shape;490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06" name="Google Shape;4906;p49"/>
          <p:cNvGrpSpPr/>
          <p:nvPr/>
        </p:nvGrpSpPr>
        <p:grpSpPr>
          <a:xfrm>
            <a:off x="5680876" y="2181248"/>
            <a:ext cx="445727" cy="445714"/>
            <a:chOff x="5846429" y="3184067"/>
            <a:chExt cx="720076" cy="720055"/>
          </a:xfrm>
        </p:grpSpPr>
        <p:sp>
          <p:nvSpPr>
            <p:cNvPr id="4907" name="Google Shape;490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8" name="Google Shape;490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9" name="Google Shape;490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0" name="Google Shape;491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11" name="Google Shape;4911;p49"/>
          <p:cNvGrpSpPr/>
          <p:nvPr/>
        </p:nvGrpSpPr>
        <p:grpSpPr>
          <a:xfrm>
            <a:off x="2368081" y="2181193"/>
            <a:ext cx="303698" cy="445825"/>
            <a:chOff x="655600" y="3183978"/>
            <a:chExt cx="490627" cy="720234"/>
          </a:xfrm>
        </p:grpSpPr>
        <p:sp>
          <p:nvSpPr>
            <p:cNvPr id="4912" name="Google Shape;491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3" name="Google Shape;491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4" name="Google Shape;491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5" name="Google Shape;491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6" name="Google Shape;491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17" name="Google Shape;4917;p49"/>
          <p:cNvGrpSpPr/>
          <p:nvPr/>
        </p:nvGrpSpPr>
        <p:grpSpPr>
          <a:xfrm>
            <a:off x="7061043" y="2181309"/>
            <a:ext cx="189785" cy="445592"/>
            <a:chOff x="8011692" y="3184166"/>
            <a:chExt cx="306600" cy="719859"/>
          </a:xfrm>
        </p:grpSpPr>
        <p:sp>
          <p:nvSpPr>
            <p:cNvPr id="4918" name="Google Shape;491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19" name="Google Shape;491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0" name="Google Shape;492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1" name="Google Shape;492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2" name="Google Shape;492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3" name="Google Shape;492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924" name="Google Shape;4924;p49"/>
          <p:cNvGrpSpPr/>
          <p:nvPr/>
        </p:nvGrpSpPr>
        <p:grpSpPr>
          <a:xfrm>
            <a:off x="7495830" y="2181059"/>
            <a:ext cx="246199" cy="445516"/>
            <a:chOff x="4556125" y="630237"/>
            <a:chExt cx="3081338" cy="5568950"/>
          </a:xfrm>
        </p:grpSpPr>
        <p:sp>
          <p:nvSpPr>
            <p:cNvPr id="4925" name="Google Shape;492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6" name="Google Shape;492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7" name="Google Shape;492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8" name="Google Shape;492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29" name="Google Shape;492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30" name="Google Shape;493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31" name="Google Shape;493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932" name="Google Shape;4932;p49"/>
          <p:cNvGrpSpPr/>
          <p:nvPr/>
        </p:nvGrpSpPr>
        <p:grpSpPr>
          <a:xfrm>
            <a:off x="1676853" y="2181259"/>
            <a:ext cx="445768" cy="445697"/>
            <a:chOff x="1674084" y="3214987"/>
            <a:chExt cx="720142" cy="720027"/>
          </a:xfrm>
        </p:grpSpPr>
        <p:sp>
          <p:nvSpPr>
            <p:cNvPr id="4933" name="Google Shape;493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4" name="Google Shape;493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5" name="Google Shape;493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6" name="Google Shape;493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7" name="Google Shape;493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8" name="Google Shape;493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39" name="Google Shape;493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0" name="Google Shape;494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1" name="Google Shape;494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2" name="Google Shape;494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3" name="Google Shape;494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4" name="Google Shape;494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45" name="Google Shape;4945;p49"/>
          <p:cNvGrpSpPr/>
          <p:nvPr/>
        </p:nvGrpSpPr>
        <p:grpSpPr>
          <a:xfrm>
            <a:off x="985694" y="2181221"/>
            <a:ext cx="445578" cy="445773"/>
            <a:chOff x="557511" y="3214925"/>
            <a:chExt cx="719836" cy="720150"/>
          </a:xfrm>
        </p:grpSpPr>
        <p:sp>
          <p:nvSpPr>
            <p:cNvPr id="4946" name="Google Shape;494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7" name="Google Shape;494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8" name="Google Shape;494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49" name="Google Shape;494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50" name="Google Shape;4950;p49"/>
          <p:cNvGrpSpPr/>
          <p:nvPr/>
        </p:nvGrpSpPr>
        <p:grpSpPr>
          <a:xfrm>
            <a:off x="929577" y="3617556"/>
            <a:ext cx="445905" cy="400522"/>
            <a:chOff x="1147762" y="1131887"/>
            <a:chExt cx="5137150" cy="4619626"/>
          </a:xfrm>
        </p:grpSpPr>
        <p:sp>
          <p:nvSpPr>
            <p:cNvPr id="4951" name="Google Shape;495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2" name="Google Shape;495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53" name="Google Shape;495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54" name="Google Shape;4954;p49"/>
          <p:cNvGrpSpPr/>
          <p:nvPr/>
        </p:nvGrpSpPr>
        <p:grpSpPr>
          <a:xfrm>
            <a:off x="1726906" y="3611210"/>
            <a:ext cx="445901" cy="413282"/>
            <a:chOff x="1570037" y="1341437"/>
            <a:chExt cx="4943475" cy="4576762"/>
          </a:xfrm>
        </p:grpSpPr>
        <p:sp>
          <p:nvSpPr>
            <p:cNvPr id="4955" name="Google Shape;495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56" name="Google Shape;495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57" name="Google Shape;495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58" name="Google Shape;495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59" name="Google Shape;495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4960" name="Google Shape;496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4961" name="Google Shape;4961;p49"/>
          <p:cNvGrpSpPr/>
          <p:nvPr/>
        </p:nvGrpSpPr>
        <p:grpSpPr>
          <a:xfrm>
            <a:off x="4212229" y="3595311"/>
            <a:ext cx="441332" cy="445721"/>
            <a:chOff x="5770007" y="5489899"/>
            <a:chExt cx="712976" cy="720067"/>
          </a:xfrm>
        </p:grpSpPr>
        <p:sp>
          <p:nvSpPr>
            <p:cNvPr id="4962" name="Google Shape;496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3" name="Google Shape;496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4" name="Google Shape;496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5" name="Google Shape;496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6" name="Google Shape;496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7" name="Google Shape;496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8" name="Google Shape;496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69" name="Google Shape;496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70" name="Google Shape;4970;p49"/>
          <p:cNvGrpSpPr/>
          <p:nvPr/>
        </p:nvGrpSpPr>
        <p:grpSpPr>
          <a:xfrm>
            <a:off x="5005020" y="3617781"/>
            <a:ext cx="445651" cy="400824"/>
            <a:chOff x="7050768" y="5526199"/>
            <a:chExt cx="719953" cy="647534"/>
          </a:xfrm>
        </p:grpSpPr>
        <p:sp>
          <p:nvSpPr>
            <p:cNvPr id="4971" name="Google Shape;497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2" name="Google Shape;497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3" name="Google Shape;497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4" name="Google Shape;497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5" name="Google Shape;497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6" name="Google Shape;497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7" name="Google Shape;497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8" name="Google Shape;497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79" name="Google Shape;497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0" name="Google Shape;498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1" name="Google Shape;498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2" name="Google Shape;498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83" name="Google Shape;4983;p49"/>
          <p:cNvGrpSpPr/>
          <p:nvPr/>
        </p:nvGrpSpPr>
        <p:grpSpPr>
          <a:xfrm>
            <a:off x="6599536" y="3617851"/>
            <a:ext cx="445681" cy="400651"/>
            <a:chOff x="9626723" y="5526313"/>
            <a:chExt cx="720002" cy="647256"/>
          </a:xfrm>
        </p:grpSpPr>
        <p:sp>
          <p:nvSpPr>
            <p:cNvPr id="4984" name="Google Shape;498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5" name="Google Shape;498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6" name="Google Shape;498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7" name="Google Shape;498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8" name="Google Shape;498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89" name="Google Shape;498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0" name="Google Shape;499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1" name="Google Shape;499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2" name="Google Shape;499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3" name="Google Shape;499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4" name="Google Shape;499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5" name="Google Shape;499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4996" name="Google Shape;4996;p49"/>
          <p:cNvGrpSpPr/>
          <p:nvPr/>
        </p:nvGrpSpPr>
        <p:grpSpPr>
          <a:xfrm>
            <a:off x="7396776" y="3595288"/>
            <a:ext cx="445582" cy="445743"/>
            <a:chOff x="10914672" y="5489861"/>
            <a:chExt cx="719842" cy="720102"/>
          </a:xfrm>
        </p:grpSpPr>
        <p:sp>
          <p:nvSpPr>
            <p:cNvPr id="4997" name="Google Shape;499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8" name="Google Shape;499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99" name="Google Shape;499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0" name="Google Shape;500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1" name="Google Shape;500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2" name="Google Shape;500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3" name="Google Shape;500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4" name="Google Shape;500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5" name="Google Shape;500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6" name="Google Shape;500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7" name="Google Shape;500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8" name="Google Shape;500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9" name="Google Shape;5009;p49"/>
          <p:cNvGrpSpPr/>
          <p:nvPr/>
        </p:nvGrpSpPr>
        <p:grpSpPr>
          <a:xfrm>
            <a:off x="5802236" y="3605552"/>
            <a:ext cx="445821" cy="425246"/>
            <a:chOff x="8338678" y="5506443"/>
            <a:chExt cx="720227" cy="686988"/>
          </a:xfrm>
        </p:grpSpPr>
        <p:sp>
          <p:nvSpPr>
            <p:cNvPr id="5010" name="Google Shape;501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1" name="Google Shape;501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2" name="Google Shape;501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3" name="Google Shape;501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4" name="Google Shape;501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5" name="Google Shape;501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6" name="Google Shape;5016;p49"/>
          <p:cNvGrpSpPr/>
          <p:nvPr/>
        </p:nvGrpSpPr>
        <p:grpSpPr>
          <a:xfrm>
            <a:off x="2523893" y="3660142"/>
            <a:ext cx="1336824" cy="316035"/>
            <a:chOff x="3042485" y="5594633"/>
            <a:chExt cx="2159652" cy="510557"/>
          </a:xfrm>
        </p:grpSpPr>
        <p:sp>
          <p:nvSpPr>
            <p:cNvPr id="5017" name="Google Shape;501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8" name="Google Shape;501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9" name="Google Shape;501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0" name="Google Shape;502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1" name="Google Shape;502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2" name="Google Shape;502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3" name="Google Shape;502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4" name="Google Shape;502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5" name="Google Shape;502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6" name="Google Shape;502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7" name="Google Shape;502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8" name="Google Shape;502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9" name="Google Shape;502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0" name="Google Shape;503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1" name="Google Shape;503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2" name="Google Shape;5032;p49"/>
          <p:cNvGrpSpPr/>
          <p:nvPr/>
        </p:nvGrpSpPr>
        <p:grpSpPr>
          <a:xfrm>
            <a:off x="1726783" y="4303678"/>
            <a:ext cx="445738" cy="442950"/>
            <a:chOff x="1442627" y="5710929"/>
            <a:chExt cx="594318" cy="590600"/>
          </a:xfrm>
        </p:grpSpPr>
        <p:sp>
          <p:nvSpPr>
            <p:cNvPr id="5033" name="Google Shape;503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4" name="Google Shape;503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5" name="Google Shape;503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6" name="Google Shape;503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7" name="Google Shape;5037;p49"/>
          <p:cNvGrpSpPr/>
          <p:nvPr/>
        </p:nvGrpSpPr>
        <p:grpSpPr>
          <a:xfrm>
            <a:off x="6635633" y="4302258"/>
            <a:ext cx="373053" cy="445791"/>
            <a:chOff x="8095060" y="5664590"/>
            <a:chExt cx="497404" cy="594389"/>
          </a:xfrm>
        </p:grpSpPr>
        <p:grpSp>
          <p:nvGrpSpPr>
            <p:cNvPr id="5038" name="Google Shape;5038;p49"/>
            <p:cNvGrpSpPr/>
            <p:nvPr/>
          </p:nvGrpSpPr>
          <p:grpSpPr>
            <a:xfrm>
              <a:off x="8095060" y="5969027"/>
              <a:ext cx="497404" cy="289951"/>
              <a:chOff x="8095060" y="5969027"/>
              <a:chExt cx="497404" cy="289951"/>
            </a:xfrm>
          </p:grpSpPr>
          <p:sp>
            <p:nvSpPr>
              <p:cNvPr id="5039" name="Google Shape;503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0" name="Google Shape;504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1" name="Google Shape;504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2" name="Google Shape;5042;p49"/>
            <p:cNvGrpSpPr/>
            <p:nvPr/>
          </p:nvGrpSpPr>
          <p:grpSpPr>
            <a:xfrm>
              <a:off x="8095060" y="5867832"/>
              <a:ext cx="497404" cy="289312"/>
              <a:chOff x="8095060" y="5867832"/>
              <a:chExt cx="497404" cy="289312"/>
            </a:xfrm>
          </p:grpSpPr>
          <p:sp>
            <p:nvSpPr>
              <p:cNvPr id="5043" name="Google Shape;504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4" name="Google Shape;504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5" name="Google Shape;504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6" name="Google Shape;5046;p49"/>
            <p:cNvGrpSpPr/>
            <p:nvPr/>
          </p:nvGrpSpPr>
          <p:grpSpPr>
            <a:xfrm>
              <a:off x="8095060" y="5765998"/>
              <a:ext cx="497404" cy="289312"/>
              <a:chOff x="8095060" y="5765998"/>
              <a:chExt cx="497404" cy="289312"/>
            </a:xfrm>
          </p:grpSpPr>
          <p:sp>
            <p:nvSpPr>
              <p:cNvPr id="5047" name="Google Shape;504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8" name="Google Shape;504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9" name="Google Shape;504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0" name="Google Shape;5050;p49"/>
            <p:cNvGrpSpPr/>
            <p:nvPr/>
          </p:nvGrpSpPr>
          <p:grpSpPr>
            <a:xfrm>
              <a:off x="8095060" y="5664590"/>
              <a:ext cx="497404" cy="290164"/>
              <a:chOff x="8095060" y="5664590"/>
              <a:chExt cx="497404" cy="290164"/>
            </a:xfrm>
          </p:grpSpPr>
          <p:sp>
            <p:nvSpPr>
              <p:cNvPr id="5051" name="Google Shape;505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2" name="Google Shape;505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3" name="Google Shape;505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054" name="Google Shape;5054;p49"/>
          <p:cNvGrpSpPr/>
          <p:nvPr/>
        </p:nvGrpSpPr>
        <p:grpSpPr>
          <a:xfrm>
            <a:off x="2718425" y="4302286"/>
            <a:ext cx="557162" cy="445734"/>
            <a:chOff x="4607809" y="5664627"/>
            <a:chExt cx="742883" cy="594312"/>
          </a:xfrm>
        </p:grpSpPr>
        <p:sp>
          <p:nvSpPr>
            <p:cNvPr id="5055" name="Google Shape;505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6" name="Google Shape;505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7" name="Google Shape;505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8" name="Google Shape;505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9" name="Google Shape;505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0" name="Google Shape;506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1" name="Google Shape;506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2" name="Google Shape;506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3" name="Google Shape;5063;p49"/>
          <p:cNvGrpSpPr/>
          <p:nvPr/>
        </p:nvGrpSpPr>
        <p:grpSpPr>
          <a:xfrm>
            <a:off x="3821490" y="4302343"/>
            <a:ext cx="1079865" cy="445620"/>
            <a:chOff x="2571250" y="5664711"/>
            <a:chExt cx="1439820" cy="594160"/>
          </a:xfrm>
        </p:grpSpPr>
        <p:sp>
          <p:nvSpPr>
            <p:cNvPr id="5064" name="Google Shape;506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5" name="Google Shape;506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66" name="Google Shape;506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7" name="Google Shape;506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68" name="Google Shape;506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9" name="Google Shape;506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70" name="Google Shape;507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1" name="Google Shape;507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72" name="Google Shape;507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3" name="Google Shape;507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74" name="Google Shape;507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5" name="Google Shape;507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76" name="Google Shape;507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7" name="Google Shape;507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78" name="Google Shape;507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9" name="Google Shape;507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080" name="Google Shape;508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1" name="Google Shape;508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2" name="Google Shape;508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3" name="Google Shape;508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4" name="Google Shape;508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5" name="Google Shape;508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6" name="Google Shape;508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7" name="Google Shape;508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088" name="Google Shape;5088;p49"/>
          <p:cNvGrpSpPr/>
          <p:nvPr/>
        </p:nvGrpSpPr>
        <p:grpSpPr>
          <a:xfrm>
            <a:off x="5447259" y="4302135"/>
            <a:ext cx="642470" cy="446036"/>
            <a:chOff x="6332670" y="5663946"/>
            <a:chExt cx="856627" cy="594715"/>
          </a:xfrm>
        </p:grpSpPr>
        <p:grpSp>
          <p:nvGrpSpPr>
            <p:cNvPr id="5089" name="Google Shape;5089;p49"/>
            <p:cNvGrpSpPr/>
            <p:nvPr/>
          </p:nvGrpSpPr>
          <p:grpSpPr>
            <a:xfrm>
              <a:off x="6392364" y="5663946"/>
              <a:ext cx="796933" cy="185801"/>
              <a:chOff x="3321050" y="1066800"/>
              <a:chExt cx="6505573" cy="1508125"/>
            </a:xfrm>
          </p:grpSpPr>
          <p:sp>
            <p:nvSpPr>
              <p:cNvPr id="5090" name="Google Shape;509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1" name="Google Shape;509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2" name="Google Shape;5092;p49"/>
            <p:cNvGrpSpPr/>
            <p:nvPr/>
          </p:nvGrpSpPr>
          <p:grpSpPr>
            <a:xfrm flipH="1">
              <a:off x="6332670" y="5868403"/>
              <a:ext cx="796933" cy="185801"/>
              <a:chOff x="3321050" y="1066800"/>
              <a:chExt cx="6505573" cy="1508125"/>
            </a:xfrm>
          </p:grpSpPr>
          <p:sp>
            <p:nvSpPr>
              <p:cNvPr id="5093" name="Google Shape;509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4" name="Google Shape;509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5" name="Google Shape;5095;p49"/>
            <p:cNvGrpSpPr/>
            <p:nvPr/>
          </p:nvGrpSpPr>
          <p:grpSpPr>
            <a:xfrm>
              <a:off x="6392364" y="6072860"/>
              <a:ext cx="796933" cy="185801"/>
              <a:chOff x="3321050" y="1066800"/>
              <a:chExt cx="6505573" cy="1508125"/>
            </a:xfrm>
          </p:grpSpPr>
          <p:sp>
            <p:nvSpPr>
              <p:cNvPr id="5096" name="Google Shape;509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7" name="Google Shape;509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5098" name="Google Shape;5098;p49"/>
          <p:cNvSpPr txBox="1">
            <a:spLocks noGrp="1"/>
          </p:cNvSpPr>
          <p:nvPr>
            <p:ph type="title"/>
          </p:nvPr>
        </p:nvSpPr>
        <p:spPr>
          <a:xfrm>
            <a:off x="855300" y="249075"/>
            <a:ext cx="7433400" cy="39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DIAGRAMS AND INFOGRAPHICS</a:t>
            </a:r>
            <a:endParaRPr sz="2000"/>
          </a:p>
        </p:txBody>
      </p:sp>
      <p:sp>
        <p:nvSpPr>
          <p:cNvPr id="5099" name="Google Shape;5099;p4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78</a:t>
            </a:fld>
            <a:endParaRPr/>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103"/>
        <p:cNvGrpSpPr/>
        <p:nvPr/>
      </p:nvGrpSpPr>
      <p:grpSpPr>
        <a:xfrm>
          <a:off x="0" y="0"/>
          <a:ext cx="0" cy="0"/>
          <a:chOff x="0" y="0"/>
          <a:chExt cx="0" cy="0"/>
        </a:xfrm>
      </p:grpSpPr>
      <p:sp>
        <p:nvSpPr>
          <p:cNvPr id="5104" name="Google Shape;5104;p50"/>
          <p:cNvSpPr txBox="1"/>
          <p:nvPr/>
        </p:nvSpPr>
        <p:spPr>
          <a:xfrm>
            <a:off x="6557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3B55"/>
                </a:solidFill>
                <a:latin typeface="Titillium Web"/>
                <a:ea typeface="Titillium Web"/>
                <a:cs typeface="Titillium Web"/>
                <a:sym typeface="Titillium Web"/>
              </a:rPr>
              <a:t>You can also use any emoji as an icon!</a:t>
            </a:r>
            <a:endParaRPr b="1">
              <a:solidFill>
                <a:srgbClr val="003B55"/>
              </a:solidFill>
              <a:latin typeface="Titillium Web"/>
              <a:ea typeface="Titillium Web"/>
              <a:cs typeface="Titillium Web"/>
              <a:sym typeface="Titillium Web"/>
            </a:endParaRPr>
          </a:p>
          <a:p>
            <a:pPr marL="0" lvl="0" indent="0" algn="l" rtl="0">
              <a:spcBef>
                <a:spcPts val="0"/>
              </a:spcBef>
              <a:spcAft>
                <a:spcPts val="0"/>
              </a:spcAft>
              <a:buNone/>
            </a:pPr>
            <a:r>
              <a:rPr lang="en">
                <a:solidFill>
                  <a:srgbClr val="003B55"/>
                </a:solidFill>
                <a:latin typeface="Titillium Web"/>
                <a:ea typeface="Titillium Web"/>
                <a:cs typeface="Titillium Web"/>
                <a:sym typeface="Titillium Web"/>
              </a:rPr>
              <a:t>And of course it resizes without losing quality.</a:t>
            </a:r>
            <a:endParaRPr>
              <a:solidFill>
                <a:srgbClr val="003B55"/>
              </a:solidFill>
              <a:latin typeface="Titillium Web"/>
              <a:ea typeface="Titillium Web"/>
              <a:cs typeface="Titillium Web"/>
              <a:sym typeface="Titillium Web"/>
            </a:endParaRPr>
          </a:p>
          <a:p>
            <a:pPr marL="0" lvl="0" indent="0" algn="l" rtl="0">
              <a:spcBef>
                <a:spcPts val="0"/>
              </a:spcBef>
              <a:spcAft>
                <a:spcPts val="0"/>
              </a:spcAft>
              <a:buNone/>
            </a:pPr>
            <a:r>
              <a:rPr lang="en">
                <a:solidFill>
                  <a:srgbClr val="003B55"/>
                </a:solidFill>
                <a:latin typeface="Titillium Web"/>
                <a:ea typeface="Titillium Web"/>
                <a:cs typeface="Titillium Web"/>
                <a:sym typeface="Titillium Web"/>
              </a:rPr>
              <a:t>How? Follow Google instructions https://twitter.com/googledocs/status/730087240156643328</a:t>
            </a:r>
            <a:endParaRPr>
              <a:solidFill>
                <a:srgbClr val="003B55"/>
              </a:solidFill>
              <a:latin typeface="Titillium Web"/>
              <a:ea typeface="Titillium Web"/>
              <a:cs typeface="Titillium Web"/>
              <a:sym typeface="Titillium Web"/>
            </a:endParaRPr>
          </a:p>
          <a:p>
            <a:pPr marL="0" lvl="0" indent="0" algn="l" rtl="0">
              <a:spcBef>
                <a:spcPts val="0"/>
              </a:spcBef>
              <a:spcAft>
                <a:spcPts val="0"/>
              </a:spcAft>
              <a:buNone/>
            </a:pPr>
            <a:endParaRPr>
              <a:solidFill>
                <a:srgbClr val="003B55"/>
              </a:solidFill>
              <a:latin typeface="Titillium Web"/>
              <a:ea typeface="Titillium Web"/>
              <a:cs typeface="Titillium Web"/>
              <a:sym typeface="Titillium Web"/>
            </a:endParaRPr>
          </a:p>
          <a:p>
            <a:pPr marL="0" lvl="0" indent="0" algn="l" rtl="0">
              <a:spcBef>
                <a:spcPts val="0"/>
              </a:spcBef>
              <a:spcAft>
                <a:spcPts val="0"/>
              </a:spcAft>
              <a:buNone/>
            </a:pPr>
            <a:endParaRPr b="1">
              <a:solidFill>
                <a:srgbClr val="003B55"/>
              </a:solidFill>
              <a:latin typeface="Titillium Web"/>
              <a:ea typeface="Titillium Web"/>
              <a:cs typeface="Titillium Web"/>
              <a:sym typeface="Titillium Web"/>
            </a:endParaRPr>
          </a:p>
        </p:txBody>
      </p:sp>
      <p:sp>
        <p:nvSpPr>
          <p:cNvPr id="5105" name="Google Shape;5105;p50"/>
          <p:cNvSpPr txBox="1"/>
          <p:nvPr/>
        </p:nvSpPr>
        <p:spPr>
          <a:xfrm>
            <a:off x="6557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01597F"/>
                </a:solidFill>
                <a:latin typeface="Titillium Web"/>
                <a:ea typeface="Titillium Web"/>
                <a:cs typeface="Titillium Web"/>
                <a:sym typeface="Titillium Web"/>
              </a:rPr>
              <a:t>✋👆👉👍👤👦👧👨👩👪💃🏃💑❤😂😉😋😒😭👶😸🐟🍒🍔💣📌📖🔨🎃🎈🎨🏈🏰🌏🔌🔑</a:t>
            </a:r>
            <a:r>
              <a:rPr lang="en" sz="2400">
                <a:solidFill>
                  <a:srgbClr val="01597F"/>
                </a:solidFill>
                <a:highlight>
                  <a:srgbClr val="D3EBD5"/>
                </a:highlight>
                <a:latin typeface="Titillium Web"/>
                <a:ea typeface="Titillium Web"/>
                <a:cs typeface="Titillium Web"/>
                <a:sym typeface="Titillium Web"/>
              </a:rPr>
              <a:t> and many more...</a:t>
            </a:r>
            <a:endParaRPr sz="2400">
              <a:solidFill>
                <a:srgbClr val="01597F"/>
              </a:solidFill>
              <a:highlight>
                <a:srgbClr val="D3EBD5"/>
              </a:highlight>
              <a:latin typeface="Titillium Web"/>
              <a:ea typeface="Titillium Web"/>
              <a:cs typeface="Titillium Web"/>
              <a:sym typeface="Titillium Web"/>
            </a:endParaRPr>
          </a:p>
        </p:txBody>
      </p:sp>
      <p:sp>
        <p:nvSpPr>
          <p:cNvPr id="5106" name="Google Shape;5106;p5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79</a:t>
            </a:fld>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67483"/>
            <a:ext cx="6270050" cy="743335"/>
          </a:xfrm>
        </p:spPr>
        <p:txBody>
          <a:bodyPr/>
          <a:lstStyle/>
          <a:p>
            <a:r>
              <a:rPr lang="es-AR" dirty="0"/>
              <a:t>Conclusiones</a:t>
            </a:r>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12" name="Imagen 11" descr="Doctor escribiendo sobre tableta con bolígrafo">
            <a:extLst>
              <a:ext uri="{FF2B5EF4-FFF2-40B4-BE49-F238E27FC236}">
                <a16:creationId xmlns:a16="http://schemas.microsoft.com/office/drawing/2014/main" id="{EE07FF5C-D758-6E56-4880-001435812330}"/>
              </a:ext>
            </a:extLst>
          </p:cNvPr>
          <p:cNvPicPr>
            <a:picLocks noChangeAspect="1"/>
          </p:cNvPicPr>
          <p:nvPr/>
        </p:nvPicPr>
        <p:blipFill>
          <a:blip r:embed="rId3"/>
          <a:stretch>
            <a:fillRect/>
          </a:stretch>
        </p:blipFill>
        <p:spPr>
          <a:xfrm>
            <a:off x="2309649" y="2957103"/>
            <a:ext cx="3994668" cy="1589674"/>
          </a:xfrm>
          <a:prstGeom prst="rect">
            <a:avLst/>
          </a:prstGeom>
        </p:spPr>
      </p:pic>
    </p:spTree>
    <p:extLst>
      <p:ext uri="{BB962C8B-B14F-4D97-AF65-F5344CB8AC3E}">
        <p14:creationId xmlns:p14="http://schemas.microsoft.com/office/powerpoint/2010/main" val="1242554380"/>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5110"/>
        <p:cNvGrpSpPr/>
        <p:nvPr/>
      </p:nvGrpSpPr>
      <p:grpSpPr>
        <a:xfrm>
          <a:off x="0" y="0"/>
          <a:ext cx="0" cy="0"/>
          <a:chOff x="0" y="0"/>
          <a:chExt cx="0" cy="0"/>
        </a:xfrm>
      </p:grpSpPr>
      <p:pic>
        <p:nvPicPr>
          <p:cNvPr id="5111" name="Google Shape;511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5112" name="Google Shape;511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5113" name="Google Shape;5113;p51"/>
          <p:cNvGrpSpPr/>
          <p:nvPr/>
        </p:nvGrpSpPr>
        <p:grpSpPr>
          <a:xfrm>
            <a:off x="690575" y="3290132"/>
            <a:ext cx="7762851" cy="892418"/>
            <a:chOff x="801125" y="3213932"/>
            <a:chExt cx="7762851" cy="892418"/>
          </a:xfrm>
        </p:grpSpPr>
        <p:grpSp>
          <p:nvGrpSpPr>
            <p:cNvPr id="5114" name="Google Shape;5114;p51"/>
            <p:cNvGrpSpPr/>
            <p:nvPr/>
          </p:nvGrpSpPr>
          <p:grpSpPr>
            <a:xfrm>
              <a:off x="4845759" y="3213932"/>
              <a:ext cx="1695900" cy="892418"/>
              <a:chOff x="4845759" y="3213932"/>
              <a:chExt cx="1695900" cy="892418"/>
            </a:xfrm>
          </p:grpSpPr>
          <p:sp>
            <p:nvSpPr>
              <p:cNvPr id="5115" name="Google Shape;511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5116" name="Google Shape;511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117" name="Google Shape;5117;p51"/>
            <p:cNvGrpSpPr/>
            <p:nvPr/>
          </p:nvGrpSpPr>
          <p:grpSpPr>
            <a:xfrm>
              <a:off x="2823442" y="3214222"/>
              <a:ext cx="1695900" cy="892128"/>
              <a:chOff x="2823442" y="3214222"/>
              <a:chExt cx="1695900" cy="892128"/>
            </a:xfrm>
          </p:grpSpPr>
          <p:sp>
            <p:nvSpPr>
              <p:cNvPr id="5118" name="Google Shape;511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5119" name="Google Shape;511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120" name="Google Shape;5120;p51"/>
            <p:cNvGrpSpPr/>
            <p:nvPr/>
          </p:nvGrpSpPr>
          <p:grpSpPr>
            <a:xfrm>
              <a:off x="6868076" y="3213932"/>
              <a:ext cx="1695900" cy="892418"/>
              <a:chOff x="6868076" y="3213932"/>
              <a:chExt cx="1695900" cy="892418"/>
            </a:xfrm>
          </p:grpSpPr>
          <p:sp>
            <p:nvSpPr>
              <p:cNvPr id="5121" name="Google Shape;512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5122" name="Google Shape;512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123" name="Google Shape;5123;p51"/>
            <p:cNvGrpSpPr/>
            <p:nvPr/>
          </p:nvGrpSpPr>
          <p:grpSpPr>
            <a:xfrm>
              <a:off x="801125" y="3214206"/>
              <a:ext cx="1695900" cy="892144"/>
              <a:chOff x="801125" y="3214206"/>
              <a:chExt cx="1695900" cy="892144"/>
            </a:xfrm>
          </p:grpSpPr>
          <p:sp>
            <p:nvSpPr>
              <p:cNvPr id="5124" name="Google Shape;512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5125" name="Google Shape;512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5126" name="Google Shape;5126;p5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80</a:t>
            </a:fld>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D4E-4DEF-4A50-8F6E-92291AB15EDA}"/>
              </a:ext>
            </a:extLst>
          </p:cNvPr>
          <p:cNvSpPr>
            <a:spLocks noGrp="1"/>
          </p:cNvSpPr>
          <p:nvPr>
            <p:ph type="title"/>
          </p:nvPr>
        </p:nvSpPr>
        <p:spPr>
          <a:xfrm>
            <a:off x="365881" y="67483"/>
            <a:ext cx="6270050" cy="743335"/>
          </a:xfrm>
        </p:spPr>
        <p:txBody>
          <a:bodyPr/>
          <a:lstStyle/>
          <a:p>
            <a:r>
              <a:rPr lang="es-AR" dirty="0"/>
              <a:t>Back up </a:t>
            </a:r>
            <a:r>
              <a:rPr lang="es-AR" dirty="0" err="1"/>
              <a:t>imagenes</a:t>
            </a:r>
            <a:endParaRPr lang="es-AR" dirty="0"/>
          </a:p>
        </p:txBody>
      </p:sp>
      <p:sp>
        <p:nvSpPr>
          <p:cNvPr id="3" name="Slide Number Placeholder 2">
            <a:extLst>
              <a:ext uri="{FF2B5EF4-FFF2-40B4-BE49-F238E27FC236}">
                <a16:creationId xmlns:a16="http://schemas.microsoft.com/office/drawing/2014/main" id="{900D4175-3AAB-4385-87FC-517C9F7AE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4" name="Google Shape;62;p14">
            <a:extLst>
              <a:ext uri="{FF2B5EF4-FFF2-40B4-BE49-F238E27FC236}">
                <a16:creationId xmlns:a16="http://schemas.microsoft.com/office/drawing/2014/main" id="{112B2B1A-AC86-40C7-9A47-769EA841CEA9}"/>
              </a:ext>
            </a:extLst>
          </p:cNvPr>
          <p:cNvSpPr txBox="1"/>
          <p:nvPr/>
        </p:nvSpPr>
        <p:spPr>
          <a:xfrm>
            <a:off x="5314419" y="4767218"/>
            <a:ext cx="259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Curso Data Science - Digital House - 2022</a:t>
            </a:r>
            <a:endParaRPr sz="1000" dirty="0"/>
          </a:p>
        </p:txBody>
      </p:sp>
      <p:pic>
        <p:nvPicPr>
          <p:cNvPr id="6" name="Imagen 5" descr="Gráfico, Gráfico de líneas&#10;&#10;Descripción generada automáticamente">
            <a:extLst>
              <a:ext uri="{FF2B5EF4-FFF2-40B4-BE49-F238E27FC236}">
                <a16:creationId xmlns:a16="http://schemas.microsoft.com/office/drawing/2014/main" id="{C95AECC8-23B1-F75C-5FF2-A1C0B1B24383}"/>
              </a:ext>
            </a:extLst>
          </p:cNvPr>
          <p:cNvPicPr>
            <a:picLocks noChangeAspect="1"/>
          </p:cNvPicPr>
          <p:nvPr/>
        </p:nvPicPr>
        <p:blipFill>
          <a:blip r:embed="rId3"/>
          <a:stretch>
            <a:fillRect/>
          </a:stretch>
        </p:blipFill>
        <p:spPr>
          <a:xfrm>
            <a:off x="2357437" y="1166812"/>
            <a:ext cx="4429125" cy="2809875"/>
          </a:xfrm>
          <a:prstGeom prst="rect">
            <a:avLst/>
          </a:prstGeom>
        </p:spPr>
      </p:pic>
    </p:spTree>
    <p:extLst>
      <p:ext uri="{BB962C8B-B14F-4D97-AF65-F5344CB8AC3E}">
        <p14:creationId xmlns:p14="http://schemas.microsoft.com/office/powerpoint/2010/main" val="3991438075"/>
      </p:ext>
    </p:extLst>
  </p:cSld>
  <p:clrMapOvr>
    <a:masterClrMapping/>
  </p:clrMapOvr>
  <p:transition spd="slow">
    <p:wipe/>
  </p:transition>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3487</Words>
  <Application>Microsoft Office PowerPoint</Application>
  <PresentationFormat>Presentación en pantalla (16:9)</PresentationFormat>
  <Paragraphs>743</Paragraphs>
  <Slides>80</Slides>
  <Notes>77</Notes>
  <HiddenSlides>57</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80</vt:i4>
      </vt:variant>
    </vt:vector>
  </HeadingPairs>
  <TitlesOfParts>
    <vt:vector size="90" baseType="lpstr">
      <vt:lpstr>Calibri</vt:lpstr>
      <vt:lpstr>Titillium Web</vt:lpstr>
      <vt:lpstr>Montserrat</vt:lpstr>
      <vt:lpstr>Verdana</vt:lpstr>
      <vt:lpstr>Titillium Web Light</vt:lpstr>
      <vt:lpstr>Arial</vt:lpstr>
      <vt:lpstr>Dosis</vt:lpstr>
      <vt:lpstr>Courier New</vt:lpstr>
      <vt:lpstr>Dosis ExtraLight</vt:lpstr>
      <vt:lpstr>Mowbray template</vt:lpstr>
      <vt:lpstr>Trabajo Práctico N°3 COVID-19: Predicción sobre utilización de camas de internación</vt:lpstr>
      <vt:lpstr>AGENDA</vt:lpstr>
      <vt:lpstr>Presentación de PowerPoint</vt:lpstr>
      <vt:lpstr>Presentación de PowerPoint</vt:lpstr>
      <vt:lpstr>Modelado</vt:lpstr>
      <vt:lpstr>Features con Mayor preponderancia</vt:lpstr>
      <vt:lpstr>Conclusiones</vt:lpstr>
      <vt:lpstr>Conclusiones</vt:lpstr>
      <vt:lpstr>Back up imagenes</vt:lpstr>
      <vt:lpstr>Back up imagenes</vt:lpstr>
      <vt:lpstr>Back up imagenes</vt:lpstr>
      <vt:lpstr>Gracias!</vt:lpstr>
      <vt:lpstr>Modelado</vt:lpstr>
      <vt:lpstr>Presentación de PowerPoint</vt:lpstr>
      <vt:lpstr>ROADMAP</vt:lpstr>
      <vt:lpstr>Análisis previo</vt:lpstr>
      <vt:lpstr>Modelado: Regresión lineal simple </vt:lpstr>
      <vt:lpstr>Modelado: Regresión lineal simple </vt:lpstr>
      <vt:lpstr>Modelado: Regresión lineal múltiple </vt:lpstr>
      <vt:lpstr>Modelado: Regresión lineal múltiple </vt:lpstr>
      <vt:lpstr>Presentación de PowerPoint</vt:lpstr>
      <vt:lpstr>Conclusiones</vt:lpstr>
      <vt:lpstr>Validación Supuestos de Markov</vt:lpstr>
      <vt:lpstr>Regularización</vt:lpstr>
      <vt:lpstr>Modelado: Regresión lineal simple </vt:lpstr>
      <vt:lpstr>Presentación de PowerPoint</vt:lpstr>
      <vt:lpstr>Modelado: Regresión lineal múltiple </vt:lpstr>
      <vt:lpstr>Presentación de PowerPoint</vt:lpstr>
      <vt:lpstr>Presentación de PowerPoint</vt:lpstr>
      <vt:lpstr>Presentación de PowerPoint</vt:lpstr>
      <vt:lpstr>Presentación de PowerPoint</vt:lpstr>
      <vt:lpstr>Presentación de PowerPoint</vt:lpstr>
      <vt:lpstr>Presentación de PowerPoint</vt:lpstr>
      <vt:lpstr>Modelado: Regresión lineal simple </vt:lpstr>
      <vt:lpstr>Modelado: Regresión lineal simple </vt:lpstr>
      <vt:lpstr>Modelado: Regresión lineal simple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BIG CONCEPT</vt:lpstr>
      <vt:lpstr>INSTRUCTIONS FOR USE</vt:lpstr>
      <vt:lpstr>1. TRANSITION HEADLINE</vt:lpstr>
      <vt:lpstr>Presentación de PowerPoint</vt:lpstr>
      <vt:lpstr>A PICTURE IS WORTH A THOUSAND WORDS</vt:lpstr>
      <vt:lpstr>Want big impact? Use big image.</vt:lpstr>
      <vt:lpstr>THIS IS A SLIDE TITLE</vt:lpstr>
      <vt:lpstr>YOU CAN ALSO SPLIT YOUR CONTENT</vt:lpstr>
      <vt:lpstr>IN TWO OR THREE COLUMNS</vt:lpstr>
      <vt:lpstr>USE CHARTS TO EXPLAIN YOUR IDEAS</vt:lpstr>
      <vt:lpstr>AND TABLES TO COMPARE DATA</vt:lpstr>
      <vt:lpstr>MAPS</vt:lpstr>
      <vt:lpstr>89,526,124</vt:lpstr>
      <vt:lpstr>89,526,124$</vt:lpstr>
      <vt:lpstr>OUR PROCESS IS EASY</vt:lpstr>
      <vt:lpstr>LET’S REVIEW SOME CONCEPTS</vt:lpstr>
      <vt:lpstr>Presentación de PowerPoint</vt:lpstr>
      <vt:lpstr>Presentación de PowerPoint</vt:lpstr>
      <vt:lpstr>Presentación de PowerPoint</vt:lpstr>
      <vt:lpstr>Presentación de PowerPoint</vt:lpstr>
      <vt:lpstr>CREDITS</vt:lpstr>
      <vt:lpstr>PRESENTATION DESIGN</vt:lpstr>
      <vt:lpstr>2. EXTRA RESOURCES</vt:lpstr>
      <vt:lpstr>TIMELINE</vt:lpstr>
      <vt:lpstr>GANTT CHART</vt:lpstr>
      <vt:lpstr>SWOT ANALYSIS</vt:lpstr>
      <vt:lpstr>BUSINESS MODEL CANVAS</vt:lpstr>
      <vt:lpstr>FUNNEL</vt:lpstr>
      <vt:lpstr>TEAM PRESENTATION</vt:lpstr>
      <vt:lpstr>COMPETITOR MATRIX</vt:lpstr>
      <vt:lpstr>WEEKLY PLANNER</vt:lpstr>
      <vt:lpstr>Presentación de PowerPoint</vt:lpstr>
      <vt:lpstr>DIAGRAMS AND INFOGRAPHICS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N°2 Properatti Modelado: Regresion lineal</dc:title>
  <dc:creator>msaied@alumno.unlam.edu.ar</dc:creator>
  <cp:lastModifiedBy>Daniel Alejandro Bodlovich</cp:lastModifiedBy>
  <cp:revision>8</cp:revision>
  <dcterms:modified xsi:type="dcterms:W3CDTF">2022-06-27T00:36:56Z</dcterms:modified>
</cp:coreProperties>
</file>